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  <Relationship Id="rId1" Type="http://schemas.openxmlformats.org/officeDocument/2006/relationships/extended-properties" Target="docProps/app.xml"/>  <Relationship Id="rId2" Type="http://schemas.openxmlformats.org/package/2006/relationships/metadata/core-properties" Target="docProps/core.xml"/>  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</p:sldIdLst>
  <p:notesMasterIdLst>
    <p:notesMasterId r:id="rId36"/>
  </p:notesMaster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13"/>
  </p:normalViewPr>
  <p:slideViewPr>
    <p:cSldViewPr snapToGrid="0" snapToObjects="1">
      <p:cViewPr varScale="1">
        <p:scale>
          <a:sx n="119" d="100"/>
          <a:sy n="119" d="100"/>
        </p:scale>
        <p:origin x="31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  <Relationship Id="rId1" Target="slideMasters/slideMaster1.xml" Type="http://schemas.openxmlformats.org/officeDocument/2006/relationships/slideMaster"/>  <Relationship Id="rId2" Target="slides/slide1.xml" Type="http://schemas.openxmlformats.org/officeDocument/2006/relationships/slide"/>  <Relationship Id="rId3" Target="slides/slide2.xml" Type="http://schemas.openxmlformats.org/officeDocument/2006/relationships/slide"/>  <Relationship Id="rId4" Target="slides/slide3.xml" Type="http://schemas.openxmlformats.org/officeDocument/2006/relationships/slide"/>  <Relationship Id="rId5" Target="slides/slide4.xml" Type="http://schemas.openxmlformats.org/officeDocument/2006/relationships/slide"/>  <Relationship Id="rId6" Target="slides/slide5.xml" Type="http://schemas.openxmlformats.org/officeDocument/2006/relationships/slide"/>  <Relationship Id="rId7" Target="slides/slide6.xml" Type="http://schemas.openxmlformats.org/officeDocument/2006/relationships/slide"/>  <Relationship Id="rId8" Target="slides/slide7.xml" Type="http://schemas.openxmlformats.org/officeDocument/2006/relationships/slide"/>  <Relationship Id="rId9" Target="slides/slide8.xml" Type="http://schemas.openxmlformats.org/officeDocument/2006/relationships/slide"/>  <Relationship Id="rId10" Target="slides/slide9.xml" Type="http://schemas.openxmlformats.org/officeDocument/2006/relationships/slide"/>  <Relationship Id="rId11" Target="slides/slide10.xml" Type="http://schemas.openxmlformats.org/officeDocument/2006/relationships/slide"/>  <Relationship Id="rId12" Target="slides/slide11.xml" Type="http://schemas.openxmlformats.org/officeDocument/2006/relationships/slide"/>  <Relationship Id="rId13" Target="slides/slide12.xml" Type="http://schemas.openxmlformats.org/officeDocument/2006/relationships/slide"/>  <Relationship Id="rId14" Target="slides/slide13.xml" Type="http://schemas.openxmlformats.org/officeDocument/2006/relationships/slide"/>  <Relationship Id="rId15" Target="slides/slide14.xml" Type="http://schemas.openxmlformats.org/officeDocument/2006/relationships/slide"/>  <Relationship Id="rId16" Target="slides/slide15.xml" Type="http://schemas.openxmlformats.org/officeDocument/2006/relationships/slide"/>  <Relationship Id="rId17" Target="slides/slide16.xml" Type="http://schemas.openxmlformats.org/officeDocument/2006/relationships/slide"/>  <Relationship Id="rId18" Target="slides/slide17.xml" Type="http://schemas.openxmlformats.org/officeDocument/2006/relationships/slide"/>  <Relationship Id="rId19" Target="slides/slide18.xml" Type="http://schemas.openxmlformats.org/officeDocument/2006/relationships/slide"/>  <Relationship Id="rId20" Target="slides/slide19.xml" Type="http://schemas.openxmlformats.org/officeDocument/2006/relationships/slide"/>  <Relationship Id="rId21" Target="slides/slide20.xml" Type="http://schemas.openxmlformats.org/officeDocument/2006/relationships/slide"/>  <Relationship Id="rId22" Target="slides/slide21.xml" Type="http://schemas.openxmlformats.org/officeDocument/2006/relationships/slide"/>  <Relationship Id="rId23" Target="slides/slide22.xml" Type="http://schemas.openxmlformats.org/officeDocument/2006/relationships/slide"/>  <Relationship Id="rId24" Target="slides/slide23.xml" Type="http://schemas.openxmlformats.org/officeDocument/2006/relationships/slide"/>  <Relationship Id="rId25" Target="slides/slide24.xml" Type="http://schemas.openxmlformats.org/officeDocument/2006/relationships/slide"/>  <Relationship Id="rId26" Target="slides/slide25.xml" Type="http://schemas.openxmlformats.org/officeDocument/2006/relationships/slide"/>  <Relationship Id="rId27" Target="slides/slide26.xml" Type="http://schemas.openxmlformats.org/officeDocument/2006/relationships/slide"/>  <Relationship Id="rId28" Target="slides/slide27.xml" Type="http://schemas.openxmlformats.org/officeDocument/2006/relationships/slide"/>  <Relationship Id="rId29" Target="slides/slide28.xml" Type="http://schemas.openxmlformats.org/officeDocument/2006/relationships/slide"/>  <Relationship Id="rId30" Target="slides/slide29.xml" Type="http://schemas.openxmlformats.org/officeDocument/2006/relationships/slide"/>  <Relationship Id="rId31" Target="slides/slide30.xml" Type="http://schemas.openxmlformats.org/officeDocument/2006/relationships/slide"/>  <Relationship Id="rId32" Type="http://schemas.openxmlformats.org/officeDocument/2006/relationships/presProps" Target="presProps.xml"/>  <Relationship Id="rId33" Type="http://schemas.openxmlformats.org/officeDocument/2006/relationships/viewProps" Target="viewProps.xml"/>  <Relationship Id="rId34" Type="http://schemas.openxmlformats.org/officeDocument/2006/relationships/theme" Target="theme/theme1.xml"/>  <Relationship Id="rId35" Type="http://schemas.openxmlformats.org/officeDocument/2006/relationships/tableStyles" Target="tableStyles.xml"/>  <Relationship Id="rId36" Type="http://schemas.openxmlformats.org/officeDocument/2006/relationships/notesMaster" Target="notesMasters/notesMaster1.xml"/></Relationships>
</file>

<file path=ppt/notesMasters/_rels/notesMaster1.xml.rels><?xml version="1.0" encoding="UTF-8"?>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 smtClean="0"/>
              <a:t>6/20/18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arget="../slideLayouts/slideLayout1.xml" Type="http://schemas.openxmlformats.org/officeDocument/2006/relationships/slideLayout"/><Relationship Id="rId2" Target="../theme/theme1.xml" Type="http://schemas.openxmlformats.org/officeDocument/2006/relationships/theme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arget="../media/image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.xml" Type="http://schemas.openxmlformats.org/officeDocument/2006/relationships/notesSlide"/></Relationships>
</file>

<file path=ppt/slides/_rels/slide2.xml.rels><?xml version="1.0" encoding="UTF-8" standalone="yes"?>
<Relationships xmlns="http://schemas.openxmlformats.org/package/2006/relationships"><Relationship Id="rId1" Target="../media/image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.xml" Type="http://schemas.openxmlformats.org/officeDocument/2006/relationships/notesSlide"/></Relationships>
</file>

<file path=ppt/slides/_rels/slide3.xml.rels><?xml version="1.0" encoding="UTF-8" standalone="yes"?>
<Relationships xmlns="http://schemas.openxmlformats.org/package/2006/relationships"><Relationship Id="rId1" Target="../media/image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.xml" Type="http://schemas.openxmlformats.org/officeDocument/2006/relationships/notesSlide"/></Relationships>
</file>

<file path=ppt/slides/_rels/slide4.xml.rels><?xml version="1.0" encoding="UTF-8" standalone="yes"?>
<Relationships xmlns="http://schemas.openxmlformats.org/package/2006/relationships"><Relationship Id="rId1" Target="../media/image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.xml" Type="http://schemas.openxmlformats.org/officeDocument/2006/relationships/notesSlide"/></Relationships>
</file>

<file path=ppt/slides/_rels/slide5.xml.rels><?xml version="1.0" encoding="UTF-8" standalone="yes"?>
<Relationships xmlns="http://schemas.openxmlformats.org/package/2006/relationships"><Relationship Id="rId1" Target="../media/image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5.xml" Type="http://schemas.openxmlformats.org/officeDocument/2006/relationships/notesSlide"/></Relationships>
</file>

<file path=ppt/slides/_rels/slide6.xml.rels><?xml version="1.0" encoding="UTF-8" standalone="yes"?>
<Relationships xmlns="http://schemas.openxmlformats.org/package/2006/relationships"><Relationship Id="rId1" Target="../media/image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6.xml" Type="http://schemas.openxmlformats.org/officeDocument/2006/relationships/notesSlide"/></Relationships>
</file>

<file path=ppt/slides/_rels/slide7.xml.rels><?xml version="1.0" encoding="UTF-8" standalone="yes"?>
<Relationships xmlns="http://schemas.openxmlformats.org/package/2006/relationships"><Relationship Id="rId1" Target="../media/image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7.xml" Type="http://schemas.openxmlformats.org/officeDocument/2006/relationships/notesSlide"/></Relationships>
</file>

<file path=ppt/slides/_rels/slide8.xml.rels><?xml version="1.0" encoding="UTF-8" standalone="yes"?>
<Relationships xmlns="http://schemas.openxmlformats.org/package/2006/relationships"><Relationship Id="rId1" Target="../media/image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8.xml" Type="http://schemas.openxmlformats.org/officeDocument/2006/relationships/notesSlide"/></Relationships>
</file>

<file path=ppt/slides/_rels/slide9.xml.rels><?xml version="1.0" encoding="UTF-8" standalone="yes"?>
<Relationships xmlns="http://schemas.openxmlformats.org/package/2006/relationships"><Relationship Id="rId1" Target="../media/image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9.xml" Type="http://schemas.openxmlformats.org/officeDocument/2006/relationships/notesSlide"/></Relationships>
</file>

<file path=ppt/slides/_rels/slide10.xml.rels><?xml version="1.0" encoding="UTF-8" standalone="yes"?>
<Relationships xmlns="http://schemas.openxmlformats.org/package/2006/relationships"><Relationship Id="rId1" Target="../media/image1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0.xml" Type="http://schemas.openxmlformats.org/officeDocument/2006/relationships/notesSlide"/></Relationships>
</file>

<file path=ppt/slides/_rels/slide11.xml.rels><?xml version="1.0" encoding="UTF-8" standalone="yes"?>
<Relationships xmlns="http://schemas.openxmlformats.org/package/2006/relationships"><Relationship Id="rId1" Target="../media/image1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1.xml" Type="http://schemas.openxmlformats.org/officeDocument/2006/relationships/notesSlide"/></Relationships>
</file>

<file path=ppt/slides/_rels/slide12.xml.rels><?xml version="1.0" encoding="UTF-8" standalone="yes"?>
<Relationships xmlns="http://schemas.openxmlformats.org/package/2006/relationships"><Relationship Id="rId1" Target="../media/image1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2.xml" Type="http://schemas.openxmlformats.org/officeDocument/2006/relationships/notesSlide"/></Relationships>
</file>

<file path=ppt/slides/_rels/slide13.xml.rels><?xml version="1.0" encoding="UTF-8" standalone="yes"?>
<Relationships xmlns="http://schemas.openxmlformats.org/package/2006/relationships"><Relationship Id="rId1" Target="../media/image1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3.xml" Type="http://schemas.openxmlformats.org/officeDocument/2006/relationships/notesSlide"/></Relationships>
</file>

<file path=ppt/slides/_rels/slide14.xml.rels><?xml version="1.0" encoding="UTF-8" standalone="yes"?>
<Relationships xmlns="http://schemas.openxmlformats.org/package/2006/relationships"><Relationship Id="rId1" Target="../media/image1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4.xml" Type="http://schemas.openxmlformats.org/officeDocument/2006/relationships/notesSlide"/></Relationships>
</file>

<file path=ppt/slides/_rels/slide15.xml.rels><?xml version="1.0" encoding="UTF-8" standalone="yes"?>
<Relationships xmlns="http://schemas.openxmlformats.org/package/2006/relationships"><Relationship Id="rId1" Target="../media/image1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5.xml" Type="http://schemas.openxmlformats.org/officeDocument/2006/relationships/notesSlide"/></Relationships>
</file>

<file path=ppt/slides/_rels/slide16.xml.rels><?xml version="1.0" encoding="UTF-8" standalone="yes"?>
<Relationships xmlns="http://schemas.openxmlformats.org/package/2006/relationships"><Relationship Id="rId1" Target="../media/image1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6.xml" Type="http://schemas.openxmlformats.org/officeDocument/2006/relationships/notesSlide"/></Relationships>
</file>

<file path=ppt/slides/_rels/slide17.xml.rels><?xml version="1.0" encoding="UTF-8" standalone="yes"?>
<Relationships xmlns="http://schemas.openxmlformats.org/package/2006/relationships"><Relationship Id="rId1" Target="../media/image1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7.xml" Type="http://schemas.openxmlformats.org/officeDocument/2006/relationships/notesSlide"/></Relationships>
</file>

<file path=ppt/slides/_rels/slide18.xml.rels><?xml version="1.0" encoding="UTF-8" standalone="yes"?>
<Relationships xmlns="http://schemas.openxmlformats.org/package/2006/relationships"><Relationship Id="rId1" Target="../media/image1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8.xml" Type="http://schemas.openxmlformats.org/officeDocument/2006/relationships/notesSlide"/></Relationships>
</file>

<file path=ppt/slides/_rels/slide19.xml.rels><?xml version="1.0" encoding="UTF-8" standalone="yes"?>
<Relationships xmlns="http://schemas.openxmlformats.org/package/2006/relationships"><Relationship Id="rId1" Target="../media/image1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9.xml" Type="http://schemas.openxmlformats.org/officeDocument/2006/relationships/notesSlide"/></Relationships>
</file>

<file path=ppt/slides/_rels/slide20.xml.rels><?xml version="1.0" encoding="UTF-8" standalone="yes"?>
<Relationships xmlns="http://schemas.openxmlformats.org/package/2006/relationships"><Relationship Id="rId1" Target="../media/image2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0.xml" Type="http://schemas.openxmlformats.org/officeDocument/2006/relationships/notesSlide"/></Relationships>
</file>

<file path=ppt/slides/_rels/slide21.xml.rels><?xml version="1.0" encoding="UTF-8" standalone="yes"?>
<Relationships xmlns="http://schemas.openxmlformats.org/package/2006/relationships"><Relationship Id="rId1" Target="../media/image2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1.xml" Type="http://schemas.openxmlformats.org/officeDocument/2006/relationships/notesSlide"/></Relationships>
</file>

<file path=ppt/slides/_rels/slide22.xml.rels><?xml version="1.0" encoding="UTF-8" standalone="yes"?>
<Relationships xmlns="http://schemas.openxmlformats.org/package/2006/relationships"><Relationship Id="rId1" Target="../media/image2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2.xml" Type="http://schemas.openxmlformats.org/officeDocument/2006/relationships/notesSlide"/></Relationships>
</file>

<file path=ppt/slides/_rels/slide23.xml.rels><?xml version="1.0" encoding="UTF-8" standalone="yes"?>
<Relationships xmlns="http://schemas.openxmlformats.org/package/2006/relationships"><Relationship Id="rId1" Target="../media/image2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3.xml" Type="http://schemas.openxmlformats.org/officeDocument/2006/relationships/notesSlide"/></Relationships>
</file>

<file path=ppt/slides/_rels/slide24.xml.rels><?xml version="1.0" encoding="UTF-8" standalone="yes"?>
<Relationships xmlns="http://schemas.openxmlformats.org/package/2006/relationships"><Relationship Id="rId1" Target="../media/image2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4.xml" Type="http://schemas.openxmlformats.org/officeDocument/2006/relationships/notesSlide"/></Relationships>
</file>

<file path=ppt/slides/_rels/slide25.xml.rels><?xml version="1.0" encoding="UTF-8" standalone="yes"?>
<Relationships xmlns="http://schemas.openxmlformats.org/package/2006/relationships"><Relationship Id="rId1" Target="../media/image2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5.xml" Type="http://schemas.openxmlformats.org/officeDocument/2006/relationships/notesSlide"/></Relationships>
</file>

<file path=ppt/slides/_rels/slide26.xml.rels><?xml version="1.0" encoding="UTF-8" standalone="yes"?>
<Relationships xmlns="http://schemas.openxmlformats.org/package/2006/relationships"><Relationship Id="rId1" Target="../media/image2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6.xml" Type="http://schemas.openxmlformats.org/officeDocument/2006/relationships/notesSlide"/></Relationships>
</file>

<file path=ppt/slides/_rels/slide27.xml.rels><?xml version="1.0" encoding="UTF-8" standalone="yes"?>
<Relationships xmlns="http://schemas.openxmlformats.org/package/2006/relationships"><Relationship Id="rId1" Target="../media/image2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7.xml" Type="http://schemas.openxmlformats.org/officeDocument/2006/relationships/notesSlide"/></Relationships>
</file>

<file path=ppt/slides/_rels/slide28.xml.rels><?xml version="1.0" encoding="UTF-8" standalone="yes"?>
<Relationships xmlns="http://schemas.openxmlformats.org/package/2006/relationships"><Relationship Id="rId1" Target="../media/image2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8.xml" Type="http://schemas.openxmlformats.org/officeDocument/2006/relationships/notesSlide"/></Relationships>
</file>

<file path=ppt/slides/_rels/slide29.xml.rels><?xml version="1.0" encoding="UTF-8" standalone="yes"?>
<Relationships xmlns="http://schemas.openxmlformats.org/package/2006/relationships"><Relationship Id="rId1" Target="../media/image2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9.xml" Type="http://schemas.openxmlformats.org/officeDocument/2006/relationships/notesSlide"/></Relationships>
</file>

<file path=ppt/slides/_rels/slide30.xml.rels><?xml version="1.0" encoding="UTF-8" standalone="yes"?>
<Relationships xmlns="http://schemas.openxmlformats.org/package/2006/relationships"><Relationship Id="rId1" Target="../media/image3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0.xml" Type="http://schemas.openxmlformats.org/officeDocument/2006/relationships/notesSlide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78488b9-b7c3-48db-a5a0-b8651752954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d15082b-790b-4729-8ea4-f302d07c2ac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282f122-3648-466e-a663-a969ad80185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cfd1487-b6ff-4d83-85ff-ad6877f3cc7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8a72661f-5328-44f2-835b-d2c66b2ac96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e685f79-ce68-40a8-ad91-76bdceef375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eae7a57-f37f-4b8c-921e-6771f058f8d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8025401c-56bd-41bb-b914-e8de4596f22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bd82962-b284-4219-bdf2-75e20b01ccd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e961a18-5b83-423b-b1a8-7c0eb57ad3e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db3da2b8-7db9-429a-b99c-c273a68825c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b38ab8e-1e3d-491b-8162-48c6623bd01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8d039af0-5426-40b2-890b-ff2a7ec0537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0822bd1-57a5-42a0-ad9a-6adf8076ab0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c90995b-13f3-4dc3-8923-afad374339d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be1d29f-6d80-44bf-bc68-bfc2ad68289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d566d613-9bae-42a5-9327-3024fcbd4e5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e43b412-7fcc-44d9-8135-efad35c4f048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3d69044-bd02-4012-90d6-3cb379454b1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0857b6f-274c-4987-bb60-70ceda0b8f3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8657857c-4fee-49fa-8720-76834ae7baf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969ecb1-5f45-4cc7-8973-36c808835d7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f492b25-58fe-4ef1-b27f-56ed76940cf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39dee9c-8055-40b8-af82-9defb1aed7f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631b766-1afe-4d68-8695-9a49f3cf275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4de6c28-e8f9-4eb5-b4b3-998f0321cb2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d9e31d9-e62b-426d-b62f-81585e5cee6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dba3becc-1640-4f2a-8c47-bc11475e4ee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fbfc269-6fe1-474b-b46c-1dea722b493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ec7778c-9db4-4df2-be2f-2ec5dd202ec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</PresentationFormat>
  <Paragraphs>0</Paragraphs>
  <Slides>30</Slides>
  <Notes>30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</vt:vector>
  </TitlesOfParts>
  <Company>PptxGenJS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2026-09-13T02:45:11.305Z</dcterms:created>
  <dcterms:modified xsi:type="dcterms:W3CDTF">2026-09-13T02:45:11.305Z</dcterms:modified>
</cp:coreProperties>
</file>