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  <Relationship Id="rId1" Type="http://schemas.openxmlformats.org/officeDocument/2006/relationships/extended-properties" Target="docProps/app.xml"/>  <Relationship Id="rId2" Type="http://schemas.openxmlformats.org/package/2006/relationships/metadata/core-properties" Target="docProps/core.xml"/>  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21"/>
  </p:notesMaster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13"/>
  </p:normalViewPr>
  <p:slideViewPr>
    <p:cSldViewPr snapToGrid="0" snapToObjects="1">
      <p:cViewPr varScale="1">
        <p:scale>
          <a:sx n="119" d="100"/>
          <a:sy n="119" d="100"/>
        </p:scale>
        <p:origin x="31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  <Relationship Id="rId1" Target="slideMasters/slideMaster1.xml" Type="http://schemas.openxmlformats.org/officeDocument/2006/relationships/slideMaster"/>  <Relationship Id="rId2" Target="slides/slide1.xml" Type="http://schemas.openxmlformats.org/officeDocument/2006/relationships/slide"/>  <Relationship Id="rId3" Target="slides/slide2.xml" Type="http://schemas.openxmlformats.org/officeDocument/2006/relationships/slide"/>  <Relationship Id="rId4" Target="slides/slide3.xml" Type="http://schemas.openxmlformats.org/officeDocument/2006/relationships/slide"/>  <Relationship Id="rId5" Target="slides/slide4.xml" Type="http://schemas.openxmlformats.org/officeDocument/2006/relationships/slide"/>  <Relationship Id="rId6" Target="slides/slide5.xml" Type="http://schemas.openxmlformats.org/officeDocument/2006/relationships/slide"/>  <Relationship Id="rId7" Target="slides/slide6.xml" Type="http://schemas.openxmlformats.org/officeDocument/2006/relationships/slide"/>  <Relationship Id="rId8" Target="slides/slide7.xml" Type="http://schemas.openxmlformats.org/officeDocument/2006/relationships/slide"/>  <Relationship Id="rId9" Target="slides/slide8.xml" Type="http://schemas.openxmlformats.org/officeDocument/2006/relationships/slide"/>  <Relationship Id="rId10" Target="slides/slide9.xml" Type="http://schemas.openxmlformats.org/officeDocument/2006/relationships/slide"/>  <Relationship Id="rId11" Target="slides/slide10.xml" Type="http://schemas.openxmlformats.org/officeDocument/2006/relationships/slide"/>  <Relationship Id="rId12" Target="slides/slide11.xml" Type="http://schemas.openxmlformats.org/officeDocument/2006/relationships/slide"/>  <Relationship Id="rId13" Target="slides/slide12.xml" Type="http://schemas.openxmlformats.org/officeDocument/2006/relationships/slide"/>  <Relationship Id="rId14" Target="slides/slide13.xml" Type="http://schemas.openxmlformats.org/officeDocument/2006/relationships/slide"/>  <Relationship Id="rId15" Target="slides/slide14.xml" Type="http://schemas.openxmlformats.org/officeDocument/2006/relationships/slide"/>  <Relationship Id="rId16" Target="slides/slide15.xml" Type="http://schemas.openxmlformats.org/officeDocument/2006/relationships/slide"/>  <Relationship Id="rId17" Type="http://schemas.openxmlformats.org/officeDocument/2006/relationships/presProps" Target="presProps.xml"/>  <Relationship Id="rId18" Type="http://schemas.openxmlformats.org/officeDocument/2006/relationships/viewProps" Target="viewProps.xml"/>  <Relationship Id="rId19" Type="http://schemas.openxmlformats.org/officeDocument/2006/relationships/theme" Target="theme/theme1.xml"/>  <Relationship Id="rId20" Type="http://schemas.openxmlformats.org/officeDocument/2006/relationships/tableStyles" Target="tableStyles.xml"/>  <Relationship Id="rId21" Type="http://schemas.openxmlformats.org/officeDocument/2006/relationships/notesMaster" Target="notesMasters/notesMaster1.xml"/></Relationships>
</file>

<file path=ppt/notesMasters/_rels/notesMaster1.xml.rels><?xml version="1.0" encoding="UTF-8"?>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 smtClean="0"/>
              <a:t>6/20/18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arget="../slideLayouts/slideLayout1.xml" Type="http://schemas.openxmlformats.org/officeDocument/2006/relationships/slideLayout"/><Relationship Id="rId2" Target="../theme/theme1.xml" Type="http://schemas.openxmlformats.org/officeDocument/2006/relationships/theme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arget="../media/image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.xml" Type="http://schemas.openxmlformats.org/officeDocument/2006/relationships/notesSlide"/></Relationships>
</file>

<file path=ppt/slides/_rels/slide2.xml.rels><?xml version="1.0" encoding="UTF-8" standalone="yes"?>
<Relationships xmlns="http://schemas.openxmlformats.org/package/2006/relationships"><Relationship Id="rId1" Target="../media/image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.xml" Type="http://schemas.openxmlformats.org/officeDocument/2006/relationships/notesSlide"/></Relationships>
</file>

<file path=ppt/slides/_rels/slide3.xml.rels><?xml version="1.0" encoding="UTF-8" standalone="yes"?>
<Relationships xmlns="http://schemas.openxmlformats.org/package/2006/relationships"><Relationship Id="rId1" Target="../media/image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.xml" Type="http://schemas.openxmlformats.org/officeDocument/2006/relationships/notesSlide"/></Relationships>
</file>

<file path=ppt/slides/_rels/slide4.xml.rels><?xml version="1.0" encoding="UTF-8" standalone="yes"?>
<Relationships xmlns="http://schemas.openxmlformats.org/package/2006/relationships"><Relationship Id="rId1" Target="../media/image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.xml" Type="http://schemas.openxmlformats.org/officeDocument/2006/relationships/notesSlide"/></Relationships>
</file>

<file path=ppt/slides/_rels/slide5.xml.rels><?xml version="1.0" encoding="UTF-8" standalone="yes"?>
<Relationships xmlns="http://schemas.openxmlformats.org/package/2006/relationships"><Relationship Id="rId1" Target="../media/image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5.xml" Type="http://schemas.openxmlformats.org/officeDocument/2006/relationships/notesSlide"/></Relationships>
</file>

<file path=ppt/slides/_rels/slide6.xml.rels><?xml version="1.0" encoding="UTF-8" standalone="yes"?>
<Relationships xmlns="http://schemas.openxmlformats.org/package/2006/relationships"><Relationship Id="rId1" Target="../media/image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6.xml" Type="http://schemas.openxmlformats.org/officeDocument/2006/relationships/notesSlide"/></Relationships>
</file>

<file path=ppt/slides/_rels/slide7.xml.rels><?xml version="1.0" encoding="UTF-8" standalone="yes"?>
<Relationships xmlns="http://schemas.openxmlformats.org/package/2006/relationships"><Relationship Id="rId1" Target="../media/image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7.xml" Type="http://schemas.openxmlformats.org/officeDocument/2006/relationships/notesSlide"/></Relationships>
</file>

<file path=ppt/slides/_rels/slide8.xml.rels><?xml version="1.0" encoding="UTF-8" standalone="yes"?>
<Relationships xmlns="http://schemas.openxmlformats.org/package/2006/relationships"><Relationship Id="rId1" Target="../media/image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8.xml" Type="http://schemas.openxmlformats.org/officeDocument/2006/relationships/notesSlide"/></Relationships>
</file>

<file path=ppt/slides/_rels/slide9.xml.rels><?xml version="1.0" encoding="UTF-8" standalone="yes"?>
<Relationships xmlns="http://schemas.openxmlformats.org/package/2006/relationships"><Relationship Id="rId1" Target="../media/image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9.xml" Type="http://schemas.openxmlformats.org/officeDocument/2006/relationships/notesSlide"/></Relationships>
</file>

<file path=ppt/slides/_rels/slide10.xml.rels><?xml version="1.0" encoding="UTF-8" standalone="yes"?>
<Relationships xmlns="http://schemas.openxmlformats.org/package/2006/relationships"><Relationship Id="rId1" Target="../media/image1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0.xml" Type="http://schemas.openxmlformats.org/officeDocument/2006/relationships/notesSlide"/></Relationships>
</file>

<file path=ppt/slides/_rels/slide11.xml.rels><?xml version="1.0" encoding="UTF-8" standalone="yes"?>
<Relationships xmlns="http://schemas.openxmlformats.org/package/2006/relationships"><Relationship Id="rId1" Target="../media/image1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1.xml" Type="http://schemas.openxmlformats.org/officeDocument/2006/relationships/notesSlide"/></Relationships>
</file>

<file path=ppt/slides/_rels/slide12.xml.rels><?xml version="1.0" encoding="UTF-8" standalone="yes"?>
<Relationships xmlns="http://schemas.openxmlformats.org/package/2006/relationships"><Relationship Id="rId1" Target="../media/image1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2.xml" Type="http://schemas.openxmlformats.org/officeDocument/2006/relationships/notesSlide"/></Relationships>
</file>

<file path=ppt/slides/_rels/slide13.xml.rels><?xml version="1.0" encoding="UTF-8" standalone="yes"?>
<Relationships xmlns="http://schemas.openxmlformats.org/package/2006/relationships"><Relationship Id="rId1" Target="../media/image1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3.xml" Type="http://schemas.openxmlformats.org/officeDocument/2006/relationships/notesSlide"/></Relationships>
</file>

<file path=ppt/slides/_rels/slide14.xml.rels><?xml version="1.0" encoding="UTF-8" standalone="yes"?>
<Relationships xmlns="http://schemas.openxmlformats.org/package/2006/relationships"><Relationship Id="rId1" Target="../media/image1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4.xml" Type="http://schemas.openxmlformats.org/officeDocument/2006/relationships/notesSlide"/></Relationships>
</file>

<file path=ppt/slides/_rels/slide15.xml.rels><?xml version="1.0" encoding="UTF-8" standalone="yes"?>
<Relationships xmlns="http://schemas.openxmlformats.org/package/2006/relationships"><Relationship Id="rId1" Target="../media/image1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5.xml" Type="http://schemas.openxmlformats.org/officeDocument/2006/relationships/notesSlide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3141ea20-8e1b-4e5e-82d7-25b833ed5368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1b197ec5-5da1-405e-9737-d53f0a4c509b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7aa62146-000e-4fd0-84fb-bd77c15adbd9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153e6104-b430-4228-8071-89cc85304bf9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ba755336-d67e-44eb-a86a-7a5f1e068e69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39f761a5-5862-4cf4-a326-de7d4bed598e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3304b236-5427-4bf2-94f3-e08a8a801b15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a9c47600-4c78-4b1c-9da0-93506320244d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36e7b075-e6ab-45d5-8a5c-6262b1f524fd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f0239a44-56ea-4d9b-8ac1-276a84f4b40c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5a41e822-58bf-4353-968c-d230b982e83e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cf9d72ba-4f34-407f-b632-4c9d73f9bd88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dbece97f-f435-43fe-a100-ce0c9a8bb081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2080e279-b9fd-4447-87fb-23d3b0a8f054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16184632-c3e6-43ca-b0ae-7fee91dbe600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</PresentationFormat>
  <Paragraphs>0</Paragraphs>
  <Slides>15</Slides>
  <Notes>15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PptxGenJS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2026-08-30T01:47:48.610Z</dcterms:created>
  <dcterms:modified xsi:type="dcterms:W3CDTF">2026-08-30T01:47:48.610Z</dcterms:modified>
</cp:coreProperties>
</file>