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e20c12-b34e-473a-af0b-bd38e2fc23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513db3-2338-477c-9c9c-b9c8e98d51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034f6c-efa8-4cef-b361-e7659d6d88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72eb01-2e24-4007-bb27-11710ee466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4e4deb-ae2d-42fa-8a03-a3386242b6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fdd40d-01bf-461d-b487-d450427756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49eb76-7084-42bc-8668-16e93f99fa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af24fc-7b83-4b59-a1c2-68228cdd8a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ccb793-c835-45c2-bd0f-9a8829aac1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774f54-1093-4183-8d83-dad507de01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38883c-ad5e-4cea-a295-8f666e81b4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fb820e-d96a-4ba2-a1dc-6ccf316a4f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4809ca-5d56-424f-bc31-e7f598f743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2a74a9-a826-4638-bb66-e42a4670b0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34b835-943b-4ec4-9c13-e29f053ea9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24bfa3-4cd7-4347-9679-89731b09cf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14aeb4-4d30-47fd-afa5-85778e2969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2a377f-a10a-49e1-8d27-3565220876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2a2ade-d2ab-489c-a63e-130e7048cc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d426e2-2ea4-46e2-a262-510587008d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e43be4-f0c9-4aef-bc71-404cc28e6e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ed27b8-9344-48f6-b985-8237a22d16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1724d4-29e5-429f-839e-5d10c9fa93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1c2e4d-225a-474d-9523-47e0c8858b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3950c0-e312-4580-9a86-abeed798c1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99a617-44d3-4a3f-b799-048e9a4f71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40a2f8-ece7-4eb9-a586-ce75a1b766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a6cf80-b14f-4e80-bd0a-df6a77161f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c74d05-1413-4d2e-b16a-98af5a8b3e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f3dcce-3847-44e8-98a7-b0ea05579c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0c1693-bed0-4fed-baa5-8a8257aa12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66783d-d608-4ef8-9e75-bd1324ce2c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8214a4-65e7-4a06-9a19-5038572a64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340dba-b8b9-4903-8672-a941e9c5e6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f5d2e6-a738-4713-b0b6-6d5f529c41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ace895-9fa1-4fca-b3bd-c981be6c63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717239-f83d-4c61-a802-74793e83a8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6b8711-081f-4cf9-97ad-3c62ec0391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42f0c7-bbd5-47b6-bcb9-250775649d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5d0dd0-c662-4af7-b561-79d587feb3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2026-09-12T20:24:35.615Z</dcterms:created>
  <dcterms:modified xsi:type="dcterms:W3CDTF">2026-09-12T20:24:35.615Z</dcterms:modified>
</cp:coreProperties>
</file>