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2a8aa0-33b4-4b23-9c95-baec4742e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386a32-7978-4537-ad4e-6396b57902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28cdd8-ecd1-4f51-8bf9-5d7c478afe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7a48bb-54df-4682-9a60-2bb38fee43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90fb4a-cfe5-4256-92cd-955e91fbd6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11e83c-871e-488d-92b4-e0473379d5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1525e3-7fa6-4d86-b573-67bddabe8f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4be9ae-d289-4ee7-9fbb-4a32853cde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3c0b2f-efee-4bfb-954a-02e49ad927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1dabdb-428a-46a6-bb5b-da489675a5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718a92-b85c-4c60-bc11-1b8150efeb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935f6a-fba3-4d14-ad7b-283922a66a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3c2274-19f6-4ac6-adbb-09d2fbb0b9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29a73a-f46c-48e0-90ec-8932792ece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e82a3b-5d59-4dd4-af13-46ec18886b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6eea28-a68c-434d-874b-c081a6791d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c0a867-baed-449e-b892-da118d5246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8efc76-77e7-4e73-9f6a-1443689e16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a0e3ca-cd9a-458f-a7fd-cbfe74bada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2026-08-30T01:24:32.637Z</dcterms:created>
  <dcterms:modified xsi:type="dcterms:W3CDTF">2026-08-30T01:24:32.637Z</dcterms:modified>
</cp:coreProperties>
</file>