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1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ype="http://schemas.openxmlformats.org/officeDocument/2006/relationships/presProps" Target="presProps.xml"/>  <Relationship Id="rId10" Type="http://schemas.openxmlformats.org/officeDocument/2006/relationships/viewProps" Target="viewProps.xml"/>  <Relationship Id="rId11" Type="http://schemas.openxmlformats.org/officeDocument/2006/relationships/theme" Target="theme/theme1.xml"/>  <Relationship Id="rId12" Type="http://schemas.openxmlformats.org/officeDocument/2006/relationships/tableStyles" Target="tableStyles.xml"/>  <Relationship Id="rId1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c3978b-c704-489c-b9bd-90f73fb4d8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4d30e0-2436-4e30-bbba-c885d93d47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910171-8b61-4cf3-8151-cfaaadadeb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9f4d91-6cb4-40d3-8dad-514317a8b9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f2dacb-0d8f-438f-a83f-be8a6e75a1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803d73-8d69-4155-8256-7994117eb8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b46fc2-9b9a-4a87-9528-29ac049b7a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2026-08-09T04:16:35.197Z</dcterms:created>
  <dcterms:modified xsi:type="dcterms:W3CDTF">2026-08-09T04:16:35.197Z</dcterms:modified>
</cp:coreProperties>
</file>