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17a844-ed29-44e9-b7d0-4aac34a69bf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0f4d5c-c3cd-45e8-adb5-407fe020078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458ea1-eafb-44a8-a817-ad21774cf1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bd4af7-295d-4e35-9894-cd06e49ac8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ec22cd7-4b85-44f3-a234-51c97db61f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f7c86a-8cc5-4370-a071-c091c3480d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88f27c-db60-4a63-b8de-dde6fca8dd7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c5bebd-22ac-400c-885a-0816b99e4b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f5231d-02b2-4740-9f8f-3a29601343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267b4a-0677-4b66-af53-2f6d9b7681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f0ebc6-417d-47d4-9f41-a2535c13ee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abe926-7350-46ef-aacb-e3057ea6ad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013f53-801b-4936-b0cd-a9b1144df2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d8cf1a-16cc-429a-b5a2-c8c2581ef5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3a1a6c-65e9-43b4-a4ac-94414cadf5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b11b23-7c32-4963-8ff9-714bd86640c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60d444-cefc-466b-843f-f59bd263ea3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34b354-cc31-4a03-a082-2fae9d3fd9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d027c0-bf62-44d0-8a6d-882de9ea9b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5d6bb2-ed0e-487c-af25-7b44749ca4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7569ef-4a5e-436c-8df6-977fd967a8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5d57b9-2d5a-4941-a17f-190773a526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2026-08-30T02:29:41.143Z</dcterms:created>
  <dcterms:modified xsi:type="dcterms:W3CDTF">2026-08-30T02:29:41.143Z</dcterms:modified>
</cp:coreProperties>
</file>