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014763-e104-4245-a662-dd37f98862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adf1c9-78a1-4233-9c72-e5eb1dbf8d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8c05a5-7c5f-4836-81d5-55d96e084d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952751-b2b9-4c28-a29f-6fbf518e7f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48ba41-810d-4d72-b721-e55a064f7a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5401f6-df60-4526-9c77-8aa809eecf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95dffc-16fa-48fe-ae91-edef94efb8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9d2b21-a16c-44f6-a4c9-e13c0174db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f50bd5-3ed4-4439-ac05-b6744f1ec1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efc9b9-72c0-4dad-b93f-c7a6dd664e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efc731-2389-4ff5-873c-0ce15647f8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5a27b4-f7d2-4491-88a0-f144bb9550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f144e9-8376-4a7f-b433-0e3f8c8801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4cf76f-af04-4477-a23d-bfd4544c05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0e4359-924b-4d15-823b-ea354de25a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661406-5b88-4692-9285-88790d9db6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640d47-fea1-4ff5-a8b5-6816bf5e00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76c38a-003d-425d-980a-66ecd94699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fbfd03-a4f4-4ad3-a516-a30195f911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5557df-9c15-4a90-bc12-2d5059e80a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51c3bf-13f8-43d0-8101-29161fe9d5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0d0618-93c7-4334-90fc-397bedbc09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edf722-9d9f-4d0d-82ee-308ab6f39f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b55ca7-29d9-4599-a736-a79584c9d4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9f51e9-49b8-4c76-9293-f81613691d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0d2de7-9755-4c1b-bd03-ac751d5329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b82fb6-0570-4444-b134-e71d4e7d82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fed6a6-631d-4e45-a2c6-8df89dc30a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1a335a-e507-42f0-bdcd-c2a2b8efb7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d1ff92-75f9-47a8-9138-c52edeeee3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25800f-a812-4cd9-85ea-96083109e0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ff4d79-7154-4cf3-8add-75110b7eb9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f3a5cc-c3ee-4b48-8882-80af6c4445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ea2448-2727-4f86-b8fc-8bb999e2f4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ed29e9-364d-4b70-bb04-55b5b5abcb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c932bf-ee7c-482e-9e8c-898a6cb672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2148f8-6552-473a-8fe9-7bb41191a8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3983c3-0f5b-49fd-b087-37c3fb7119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e8e694-2d15-4631-a371-b337c3de1a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7ec3a9-94d7-4462-b27c-974e242ac4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2026-09-12T04:48:07.585Z</dcterms:created>
  <dcterms:modified xsi:type="dcterms:W3CDTF">2026-09-12T04:48:07.585Z</dcterms:modified>
</cp:coreProperties>
</file>