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3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ype="http://schemas.openxmlformats.org/officeDocument/2006/relationships/presProps" Target="presProps.xml"/>  <Relationship Id="rId28" Type="http://schemas.openxmlformats.org/officeDocument/2006/relationships/viewProps" Target="viewProps.xml"/>  <Relationship Id="rId29" Type="http://schemas.openxmlformats.org/officeDocument/2006/relationships/theme" Target="theme/theme1.xml"/>  <Relationship Id="rId30" Type="http://schemas.openxmlformats.org/officeDocument/2006/relationships/tableStyles" Target="tableStyles.xml"/>  <Relationship Id="rId3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0e8e63-1b10-4f9f-92b9-105afb66a2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ba2000-63a5-4eb8-bb81-ba94260724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0cf85e-8469-48d0-ae30-cb50ef792d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fad6cb-6358-469a-aaea-ea6335d303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b748f2-cb70-41c9-9972-3914642cf4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cf37e2-af74-4ab4-bb7e-cc9c5f248a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c1d271-91ea-4435-8046-cee44f6ebf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39d764-7df0-4b68-9055-ec5ea48cf9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c6b175-ab19-4cc1-8779-77fca8707c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62e5ec-b8ea-47b4-8f28-1f703d2583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ff887c-dc74-4d13-bfc4-42d83c8700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1f9d46-50f8-4832-83e1-d7a214a3be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bad9dc-00cb-478a-a59f-e02f60d5e0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412e85-c8de-4c50-a6da-5972e5e386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2a721f-366e-48b1-a2a8-458b268b23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7c0c21-4893-4082-b717-9e9fff92a1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c2ea1b-6bc4-4e55-ab98-e8fa164991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b92457-7b63-4196-93b5-8d61ea28d6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cf501e-edfa-40c9-b5f1-2b3688b3fb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f887cb-2a70-48b8-84f2-b49ba1d5bf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99081b-3133-425b-b7b7-abadd253f4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515bf4-408e-485c-bb3b-b8e993cebd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186792-e9ad-43b7-b7f6-81459eb8a0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c9d6c2-be54-4076-bddb-a676f664c7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78ca92-e54d-4d07-9cb2-9c83cbb097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2026-08-30T02:02:01.885Z</dcterms:created>
  <dcterms:modified xsi:type="dcterms:W3CDTF">2026-08-30T02:02:01.885Z</dcterms:modified>
</cp:coreProperties>
</file>