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21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ype="http://schemas.openxmlformats.org/officeDocument/2006/relationships/presProps" Target="presProps.xml"/>  <Relationship Id="rId18" Type="http://schemas.openxmlformats.org/officeDocument/2006/relationships/viewProps" Target="viewProps.xml"/>  <Relationship Id="rId19" Type="http://schemas.openxmlformats.org/officeDocument/2006/relationships/theme" Target="theme/theme1.xml"/>  <Relationship Id="rId20" Type="http://schemas.openxmlformats.org/officeDocument/2006/relationships/tableStyles" Target="tableStyles.xml"/>  <Relationship Id="rId21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803c71c-a19f-40d3-9c3d-8778374ee1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f75f129-280b-4e81-9edb-2c8d2978f2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6271d6-258b-4e77-8ea6-a8d5de03b2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e94f82-b4d3-41c4-9756-2a16398c9d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1fadfe5-6eef-4290-8c50-43a67139b5e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ce19789-a262-4104-a04b-5255668d56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c153f2-2e92-4d1b-91f0-09c6281595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f1253f-8fc5-4b29-ae3e-23ad53327a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2c7b0c7-aa00-4709-a5a0-b1f6bf033e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9330819-1412-4f58-ba85-81dcda340de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cb5ba8-5280-44bb-8e45-79426fd5c9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74ac7e6-d16e-4492-9e60-39990e9638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caec7e-f77a-41d4-8871-c8adda0958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25a6ff-87b2-49e4-89e2-0b9dd0681d4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450712e-53d6-45e4-a687-23cd1658933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2026-08-29T13:21:20.724Z</dcterms:created>
  <dcterms:modified xsi:type="dcterms:W3CDTF">2026-08-29T13:21:20.724Z</dcterms:modified>
</cp:coreProperties>
</file>