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9c57f6-9827-4d3f-81c3-946ae990f2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6ccabc-4434-4c8f-8dcc-95eaacc653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9636af-511d-47b2-8d6c-b014745903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cac4af-8bae-4278-8c5a-91e3efbb9c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9b31c0-d860-41df-85fe-4245d714fc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0344b6-0c7a-472c-b7f4-236fccb340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936d5f-44ab-45cf-b151-b9831d2850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7ed207-56e7-4855-a72d-ca4e2e804f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6820b3-9edb-4c0d-bef6-d70b3438a2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532856-ea2f-4794-8d36-00be1f5a42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2517b8-156b-4bc4-81e3-0453966a02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4072a8-7a9d-4713-9126-0ead370d73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e24783-afd9-414d-b7b7-8f37f6dd55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5bc892-e94a-4129-b3ce-8c7c10a751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214356-5bb2-4e3b-a9e1-41410f069e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2ac3ef-3740-4986-920f-0ab604016d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121923-be3e-417b-b383-8f285e9777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510d2b-b41d-4774-a563-27cb2ebd90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1b4a60-d7af-4075-ac15-3e630a8642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76c4f9-c588-4007-8c7c-cda998d08d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2026-10-02T22:49:22.488Z</dcterms:created>
  <dcterms:modified xsi:type="dcterms:W3CDTF">2026-10-02T22:49:22.488Z</dcterms:modified>
</cp:coreProperties>
</file>