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23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ype="http://schemas.openxmlformats.org/officeDocument/2006/relationships/presProps" Target="presProps.xml"/>  <Relationship Id="rId20" Type="http://schemas.openxmlformats.org/officeDocument/2006/relationships/viewProps" Target="viewProps.xml"/>  <Relationship Id="rId21" Type="http://schemas.openxmlformats.org/officeDocument/2006/relationships/theme" Target="theme/theme1.xml"/>  <Relationship Id="rId22" Type="http://schemas.openxmlformats.org/officeDocument/2006/relationships/tableStyles" Target="tableStyles.xml"/>  <Relationship Id="rId23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0a6a082-04b0-4417-9042-1b558272df1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436f5f3-336e-421c-950c-9739bc325d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64c393-8c0d-422e-80ab-0e8cc6f66b2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0478607-e1fc-4843-86a2-37398b29d4a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93328d-795f-4783-bab3-3a27063d33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b46613-07dc-4e14-b946-e8b4bf8964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5f2055-f47f-47c5-96bf-4fe8d8775a5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6aad264-6533-4cae-915a-c0ccdedb96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718e257-0224-48af-8b5f-001e5df066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d35423-21cd-44d0-8d85-8a55c24bb0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57f3938-6c12-4612-9a9c-26098117a9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a8b2b8-d09d-4a94-87ed-c1b20d036e3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50eb96d-e2a0-4192-a394-b8aa87d8551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636f5d-1e59-44ef-8a59-5a7c2448cc5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a7c14e-1062-4c27-a891-87ab3d9798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101201-23c2-4772-92e4-a8b768d4996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b0632ba-1333-4953-b859-88c3441f79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17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2026-09-02T00:22:57.277Z</dcterms:created>
  <dcterms:modified xsi:type="dcterms:W3CDTF">2026-09-02T00:22:57.277Z</dcterms:modified>
</cp:coreProperties>
</file>