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7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ype="http://schemas.openxmlformats.org/officeDocument/2006/relationships/presProps" Target="presProps.xml"/>  <Relationship Id="rId24" Type="http://schemas.openxmlformats.org/officeDocument/2006/relationships/viewProps" Target="viewProps.xml"/>  <Relationship Id="rId25" Type="http://schemas.openxmlformats.org/officeDocument/2006/relationships/theme" Target="theme/theme1.xml"/>  <Relationship Id="rId26" Type="http://schemas.openxmlformats.org/officeDocument/2006/relationships/tableStyles" Target="tableStyles.xml"/>  <Relationship Id="rId27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bfe1d4b-1946-485e-bd29-f23dd2d42ac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31effd5-596f-4891-9118-b332c7f6b67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1c741fa-ac43-402b-b7cd-23ea0ed25ce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4d9204c-b310-4473-9f48-715c1fe366f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a915de2-8bca-41c4-b984-a92f4cd5000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b3c2283-18ed-4ec1-9355-948bac7f362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e1c13dd-d257-49ae-8a08-bceccd3a061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5e60f26-c52f-427b-8e4c-8eed0c222ce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0692a1d-3b71-4139-8f99-d01843e4ca2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ac93f36-dde0-459c-9343-41d38e6eaad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94d052b-e18e-48b4-bc9d-c666f1df010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b7f2ed3-fbcd-4f42-8e7c-03468296ca2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e948974-9abe-43bd-96f3-1bb872d6f64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edca867-e740-4403-9ba8-1c6e16dbe76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1d1c73e-16fb-4ddd-b049-ed8cdf5df50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f8dc1f3-efca-4f66-9fe4-0c440e41a03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fc84aa9-317d-401f-9281-985b281b357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50ad153-8a41-4a43-b69d-fbf86051a25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7f69f3a-bd6e-490f-b712-639a68a2c92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b176b51-8376-4ee0-968d-02d15f3fa35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9ea43f5-9052-492f-80b8-bba4f9bfc51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2026-09-01T14:59:51.841Z</dcterms:created>
  <dcterms:modified xsi:type="dcterms:W3CDTF">2026-09-01T14:59:51.841Z</dcterms:modified>
</cp:coreProperties>
</file>