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0305871-aec0-4318-bd92-4bab551f5f2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f0498ae-ead5-430c-8329-8282bbd56c4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c3c1ee0-c4ca-46c0-b6b2-d58dad64a8d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24d3c51-7c19-4711-b69a-d1e7adb2b4f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8a9e9ae-e51d-4300-b0c0-4628c725b22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d181a8d-3276-42ed-8909-bc9cdfe2130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d32f7b6-7a33-4237-9223-749b8ca741d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db2ab9c-b851-47ca-8c33-4770897b341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2c0db2a-943d-45ed-b5da-8a351704a20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19d2a3b-7b6a-43dd-bd5e-089ef53dbb1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b4310e1-bd7e-4d08-acd2-98b7448b7c8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b267a56-6b25-4ab6-884e-e784389f9b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7503f2f-2afb-48a9-9518-820d838f7cd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a8dff53-4259-448c-8155-60f615a7f0a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3af84e9-921e-45b6-957f-555573a882e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68916ee-1dbf-4752-8d3c-2b5132609a2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8cc54e6-4aad-4ac9-b0c9-058fdf8e246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0c61b8-abc2-4776-a0dc-fa8a8ef073d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11e94d4-957c-4c7e-bfb7-7a7e65e4cb2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eba451e-41fa-4c9c-b66c-13b12600b2d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2026-10-01T02:15:19.835Z</dcterms:created>
  <dcterms:modified xsi:type="dcterms:W3CDTF">2026-10-01T02:15:19.835Z</dcterms:modified>
</cp:coreProperties>
</file>