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362cf8-b13c-42c9-a64d-530a4dd48c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56b2d3-03e2-45fb-8ccd-1bef96b8bf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d5b658-96b7-4d98-9977-4f33726455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203e3c-f6ac-48d3-8a90-6619a2c57e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1e5d3-dbbe-4c00-99e4-fce28852c8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ceda6f-4d93-4132-89c0-99117ce218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89ac85-f81c-4306-93c3-64dd0f2fcc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a21ee7-e350-43d5-92b1-4a444b47dc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48936c-4c3f-4163-b258-2b951f1096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7f47cb-0f40-4a94-a411-87f5bd38db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9be7ef-250a-4f6a-bbb9-6bcd4b490c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7e514d-fa2a-43e9-ad60-1ac0587a91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5fef89-7ac1-44b6-a3fc-dc0bc5f94e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602a2c-aa54-44ef-8f3b-cdcef3aa92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83c537-6cc9-4039-91c7-ec02512abc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7d9763-7e6c-480e-b6c4-5af9a310f3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343605-7f49-42ff-9ebb-0b8a227135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e01437-a875-4dde-acdc-d5ce2fe7d7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7f6d09-9c8e-43e9-b8b8-dc4a411f01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5095d4-608f-4924-8688-fcab0f358b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649e14-5f78-4f3f-b4f4-54d0a87eed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2186c8-4099-4f88-a6cb-f2588166a1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2026-09-03T01:51:18.743Z</dcterms:created>
  <dcterms:modified xsi:type="dcterms:W3CDTF">2026-09-03T01:51:18.743Z</dcterms:modified>
</cp:coreProperties>
</file>