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b4243e-9df3-4f68-84c9-0beb424f96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3bdfad-961c-4655-92dc-0f985cf671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181218-40c1-4b61-a4d9-c0f50fca59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f5db0e-43ed-4437-b9f8-41445bd2f8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788f07-4b54-4f35-b2f7-d5a41a8b50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58b74d-4b76-41b5-878b-efeb2784c1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51763c-ad95-40d1-b6e2-4a7a4855f1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2cf756-ae6a-4734-8496-4b88a2c555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66da51-3cb9-4ce0-9345-49786f7578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0bf717-2547-485f-b1ed-55acc6291f5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9f57dd-de25-4795-95e1-cc623e95c8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939427f-5de1-474c-8f6a-3e1c693beb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5e1916-9208-416a-8ecb-54dc28657c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a2fe7a-dd77-45cb-8bb1-601df58142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41e4d7-c418-4a8d-9639-6020c31629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2f4684-5412-47ef-938d-a557511335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dabd46-8126-4c51-835a-18080f4630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699df9-b1e9-4eae-8b66-47f1a1f46e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5de19d-f893-492d-99ef-0c694cf75c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494325-3927-46ba-bb89-514a11d9c2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2026-10-02T23:08:34.229Z</dcterms:created>
  <dcterms:modified xsi:type="dcterms:W3CDTF">2026-10-02T23:08:34.229Z</dcterms:modified>
</cp:coreProperties>
</file>