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eabed5-02a6-4aeb-b38f-f5e474c572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bfd577-a614-4123-b11b-17fd10f598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c826d1-9d68-4285-b995-a5342d0b95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6daf03-3f85-40ff-ae5d-007d309320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3feeff-3955-4788-a227-15bd62e561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289f98-44ed-4c1a-b942-d68ba5ef68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d77f5c-95d6-4c92-a7d5-196e2bfadb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98ac1f-8f49-4f1b-bfd3-559a235b48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dca524-021c-4969-8f51-ba51fee219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28cf20-8da6-42be-b035-665ff53b8f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e90f4f-efad-4185-8ed3-1e4b710a59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85dcef-9e33-4998-9bc8-cfa96f4135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49aaa9-aed7-4e12-aa42-3634b6ebea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3f1eac-e2dd-45fe-93ad-5e793313d0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c4b9dc-5cf0-4882-8c6b-b3b05d85ed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e27265-2b08-4c1c-a064-4f3bdeb57f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add2f6-1415-4db8-8054-c772ae48c5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383ec8-82da-45b1-9e78-896643ff57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fd6fac-3e3c-4d9f-a272-8bfac38337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81130f-d82d-4a52-96d8-bd2d504eb5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688465-d402-4847-80af-24e61c1557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14faf4-d75d-4798-9ecb-8af330ed44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2026-09-03T02:04:06.532Z</dcterms:created>
  <dcterms:modified xsi:type="dcterms:W3CDTF">2026-09-03T02:04:06.532Z</dcterms:modified>
</cp:coreProperties>
</file>