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24b142-0d56-45b9-ad3b-ec5fab673e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0ec681-8f5b-4fef-98b2-3ad4a977f7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850712-cf33-4abe-baf2-6ce7152701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ae6285-d929-4abb-b379-4be6909028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0e64c4-a2dd-4acb-a4a9-0406d6124f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43c031-e03e-43f4-b471-839465f10a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4715ce-b1c9-4393-a0fa-1c054dd6cf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e73be3-d244-47df-a121-a34876ff1a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a5c6ce-d9de-40e3-b63c-7bb614aa3f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054790-7c2d-4c86-88e7-b6989325f1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7c8832-e466-4510-ab67-d7d2cfd1e1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b90e80-78f3-4215-8ed5-184fb1cb99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16ecdc-8fec-4316-80fe-6667229de8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da5f35-c566-4f6f-bfdf-e7b6553cb4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c23115-023b-4e82-86b2-316621bb5a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a40c90-c963-44ab-8413-1645a7681e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c5cdf3-1595-4514-b1f4-385ab6d6c2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729ba2-f89a-4475-8d20-78dff4ce26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00fa91-8a20-4d20-902d-dce20e3fdd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bca30c-6916-4cad-95d4-af4359a945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14ce00-8d69-4280-8bda-9b66864a5f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2026-09-03T02:23:53.656Z</dcterms:created>
  <dcterms:modified xsi:type="dcterms:W3CDTF">2026-09-03T02:23:53.656Z</dcterms:modified>
</cp:coreProperties>
</file>