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4e3cd1-590b-456b-87b5-5358b9f3e8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dc22e5-8d56-47b7-9719-5a0dd0ac82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a4784a-316f-4f78-9d9a-d19fa0baa3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aa60b6-e0db-48ba-98d5-3d1e7e01aa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30c03e-4b10-4ad8-8d3d-c69cf71a76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a397c4-897f-4f7e-b664-a49a9eda23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61008a-d0d9-4af9-8796-a79360cc6d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2c829a-6292-4015-bb2d-5af46b70da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7f79d3-6892-49df-a180-abaaae10af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c4ebcf-a23a-45e2-9bab-2a38ec3455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cfb427-69ab-43cc-b0a0-c18a35eacc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d832db-f872-4e43-84e2-b664ffda0f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c79fa1-56d2-4de7-9b4a-f1bdd9a0eb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74fd7d-9590-4a36-ad87-4714e79de8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8ee30f-f8d0-4313-8e4d-811f7e5497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2a4709-a3a7-47db-bdd4-521fd051d7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0e2bc0-3826-4256-976f-7038d66314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8aad63-1693-4fe1-bd36-19073f57ca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3ae74c-525c-4237-bf93-8dbd91e2c0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0ae5fd-ba02-4658-89f6-7a4edc1820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2026-10-02T22:41:58.898Z</dcterms:created>
  <dcterms:modified xsi:type="dcterms:W3CDTF">2026-10-02T22:41:58.898Z</dcterms:modified>
</cp:coreProperties>
</file>