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d1ace2c-63e7-44ba-9467-5505811d79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b2a7d0e-a657-4cff-916f-6b0e0705f9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f306b0f-2926-416d-92b8-20467538399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796980c-4097-4649-84d0-716a1ca3f8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681f30-2b37-45f3-afe6-faaae6c01eb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b3e064-248b-4f2c-bf05-a47fe20176b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9419cb-a5b7-4aba-97bc-66534cb1b45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9240c3-f552-47ae-9572-efea2ada77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0c7c96-3301-489a-b993-b37882ed5e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736b84-c8d4-4b35-82b2-1c9f54bca4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d6b9c7-c9de-4e01-b3bc-0656a91bbb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091e0a-0da6-4e1c-885f-c8d880a0db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937ca9-6237-4ba2-b54e-2eeb18a773e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92bee0-3684-4364-ad2e-3a313df4ee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1d04e4-f066-48aa-9b1a-a197c22e43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4edbe18-9449-4340-9a11-baa8f82ee3f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f05ecb-7678-4dda-9357-59d7643338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cc8bcd-4961-4461-8497-c67756fb89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48e6e1-d07e-4a44-9df5-270e28d95e0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7cdb4e-8707-4585-b7ee-cc392f6dca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4a6d37-9bab-4c49-95e1-90729dbe811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2026-08-31T01:32:35.429Z</dcterms:created>
  <dcterms:modified xsi:type="dcterms:W3CDTF">2026-08-31T01:32:35.429Z</dcterms:modified>
</cp:coreProperties>
</file>