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c5f844-593f-40f5-ad6f-d5896fcb2d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5a0fa7-959e-4f5d-bc0e-9b3ad7ce78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73d135-aff6-46c1-bf38-a24a95144b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84744f-229f-44b8-917c-e87bc38993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2cdbfd-0219-40bf-8b94-05927a5fb9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2d7b35-3821-4cff-9e03-3091f05cf0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d77147-0e17-4cb3-acee-50acbd4804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b3fd17-e645-40da-8d91-8dd5bf5f84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e96f6a-0ad1-4743-965d-a1af270e16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60d781-b266-4291-a0dc-5596847ecf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9e9900-9c8e-4789-8211-bda0103944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1dc007-4d1c-42ad-9a41-3b7221920b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1aee47-54c2-48d1-945e-0087e6e185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a543d2-3d75-490b-857d-4473b34517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1da028-811c-4c36-a595-63aa9ac6dc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597883-79f4-4a61-abf1-c850204576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a8fdb5-0e12-4bdd-aca6-d24c8aacd8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13e1ca-354a-472e-95cc-071004538a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ff59aa-2198-4909-a948-69e6ffb137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1208bb-9a44-4fa4-b025-dbc2b0cc58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2026-10-01T02:31:52.538Z</dcterms:created>
  <dcterms:modified xsi:type="dcterms:W3CDTF">2026-10-01T02:31:52.538Z</dcterms:modified>
</cp:coreProperties>
</file>