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ype="http://schemas.openxmlformats.org/officeDocument/2006/relationships/presProps" Target="presProps.xml"/>  <Relationship Id="rId43" Type="http://schemas.openxmlformats.org/officeDocument/2006/relationships/viewProps" Target="viewProps.xml"/>  <Relationship Id="rId44" Type="http://schemas.openxmlformats.org/officeDocument/2006/relationships/theme" Target="theme/theme1.xml"/>  <Relationship Id="rId45" Type="http://schemas.openxmlformats.org/officeDocument/2006/relationships/tableStyles" Target="tableStyles.xml"/>  <Relationship Id="rId4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d1be964-84dd-4885-acb4-4a7fdb14129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1533744-ab53-462b-a225-1b444e66671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48f3e75-3d9f-4b46-b338-4b0c10bc261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285c8b7-2e6e-4d31-b749-ecc5317a712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4f7257f-bedd-44dc-8b14-df06e077357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0861ad8-da45-4a3c-a81e-cae54c1e791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cb7c6dd-4cfc-4132-a035-4f2bec339b7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95383b5-38cf-4e1a-babd-98944284d2e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fbe982b-3a76-42e5-8e02-53c51158942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5c5aa06-de05-4dc2-a813-ca7ae52cebe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8f9a87c-e413-49d6-a0f6-4a7710e8d50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474b4e4-396c-4853-9056-a4232975cb8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9de267f-7218-4e86-a7a7-e91ee64d828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9f09cd1-f34f-4d95-b6b1-965816a5006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da617ef-60f6-4419-88a1-6c910071bfe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7cb0a6c-98ed-4524-8d06-ecda5b12f51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1078ae2-76eb-4ee1-8112-2da5623677c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ac2fc94-6d52-48ac-a5a8-0174f2def04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7b77648-75ac-4c75-b58e-2af624177d4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9546f53-7614-43f0-b1b6-ff885207e3e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9a14ab9-18d8-4fee-a022-266d50619b6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7ada2e7-5c74-4db2-a27c-1bd855d401a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30841ce-0fb9-4640-888a-35bd8f213f0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fee9d9e-ace8-4661-94a7-6701f8cd671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7b70bc9-52f5-46db-825c-b124df742f1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f3469b4-c24b-4599-802c-7aea6307d16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1a3e6e8-66f1-4c3e-8a0f-2c57121b7af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b3897d5-660b-43f9-9ba3-a4407defbfc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68d8307-dcb4-4594-9731-4544449877f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bd7e131-493f-470c-8878-139cb4bd228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b0eb58d-0475-4d34-acce-297f32f6d24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5721042-1648-403b-bada-113a8e25ba6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1f5fc36-0a86-4e1d-9048-e801eb920ce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bab53e6-0ff7-483a-9bf2-9112703db9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c59cc11-e3fc-4857-b5de-a61c466039f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4f77f8e-baf2-419a-b69e-3439653f361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3dbcd4b-279a-4c64-b590-81c08b6208a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36c5b5c-3b84-4ec3-845c-625a4862bab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73c00a0-c489-4235-ae1f-a447b92c1ae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5b433c8-0f4c-41c9-bf41-d8e245896df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2026-09-12T05:20:12.647Z</dcterms:created>
  <dcterms:modified xsi:type="dcterms:W3CDTF">2026-09-12T05:20:12.647Z</dcterms:modified>
</cp:coreProperties>
</file>