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c2ab90-955a-4037-b16c-1c315888ed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11d82e-42d7-40f1-afab-c622150575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3df86c-11e7-447e-b954-ea0f7bff0c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ea5d68-72d2-41ef-a1be-fc8d54465a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f5d4c3f-8555-41f7-9064-ebcc170f56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567488-c10e-4505-85b5-f797924a69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82463d-a367-4ade-910f-60e83508954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d94fc8-78d7-4d85-b365-80d84e48ef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458814-4ae1-4f7d-acc3-1ca03f18b6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37c28a-91f7-4594-8e5d-9ee9e58a06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db0bab-dbcd-4e4a-8213-75c717ea9a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dff2d8-3616-4378-8c71-216313868f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aee939-6c8d-4515-92f6-57702de2d5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55aee0-a82d-410d-aef8-aff8526b87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e5405b-b06d-4028-bfa2-cda9d67c6a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fde794-3a18-497d-bbc9-f8b51e2eed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d136ba-e1ee-413d-99d4-593f1863c3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9bc38c-f072-49bb-8615-d80a321b34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ec82ff-5614-44ed-a886-fc222fd71c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2026-08-30T02:24:32.895Z</dcterms:created>
  <dcterms:modified xsi:type="dcterms:W3CDTF">2026-08-30T02:24:32.895Z</dcterms:modified>
</cp:coreProperties>
</file>