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714fa3-f578-4572-ba0d-70bfee458a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69a0c0-e6a3-47e3-85a8-f6cdb5b69ba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d9c1e7-8082-46b2-911f-aefee1ad36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7a68286-e42d-45b2-b351-cc2652328a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ac338a-3d7f-48b8-9267-f4da4ea3d18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de8228d-d1e1-49b7-bd7a-261b99775d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3928cd-7782-4fc3-b024-76425a26d5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a7cec9-7f54-4cf5-b084-56da681d78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ec6e97-6fa2-4f13-9cac-86347dd5d9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c9b0c62-8fe4-4c35-80da-c29307c183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ea8fb0-edd5-4d0c-bbf0-9e34a36b31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7d3d06-5414-4dbe-b281-f254fcb001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e73d30-cf3f-44d5-9bf5-7406013af2b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2a7a460-f9bc-472a-923a-c6bafc7679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4b1bb4-a436-47d4-b7dc-0322101666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f9288d-cb5c-4aa4-a76b-cc3d4ff12b7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f92e9a2-da2b-4a05-80a0-872973b8e6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4176eb-11b8-433e-abdf-dab14d702e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93d0d4-76f2-4cfe-a9a9-aab1a664f1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264f91-a88a-49a9-aaa4-b5bc0fb75e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2026-09-03T01:30:37.228Z</dcterms:created>
  <dcterms:modified xsi:type="dcterms:W3CDTF">2026-09-03T01:30:37.228Z</dcterms:modified>
</cp:coreProperties>
</file>