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8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ype="http://schemas.openxmlformats.org/officeDocument/2006/relationships/presProps" Target="presProps.xml"/>  <Relationship Id="rId25" Type="http://schemas.openxmlformats.org/officeDocument/2006/relationships/viewProps" Target="viewProps.xml"/>  <Relationship Id="rId26" Type="http://schemas.openxmlformats.org/officeDocument/2006/relationships/theme" Target="theme/theme1.xml"/>  <Relationship Id="rId27" Type="http://schemas.openxmlformats.org/officeDocument/2006/relationships/tableStyles" Target="tableStyles.xml"/>  <Relationship Id="rId28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07b13ec-315e-4c04-8b47-db7f51cd5a9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7f37d4c-5e2f-4f95-8420-131bbb09c07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cb85030-ce72-4b29-aaec-877fc95e0e8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bf85382-84f8-4d9a-9320-d2fa87f8422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63e87b0-f7d4-46b0-a4fd-13230ace72b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bebccc8-a7f7-42b0-87fc-1ece2f2a4ee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c11e036-f6f3-4f74-8ec6-1d5bb1e9509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bbaae0d-1820-4b70-b30a-418430fd326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daf1937-ebe6-4b1f-9234-36b3150e433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11873ea-db36-487f-bafd-e0c0fe3c8d6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04619c5-cff2-4213-bc6f-d5e0f6709d7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716591e-818b-4e1c-b7b1-d1f49938965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9b27604-0f6c-4b62-89c1-461f908647c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54994d7-69ee-4717-857a-e29325764c1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b642db5-1453-4fa1-b01a-2120211da14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adb9263-f13a-45fa-ae1b-fdc8ad4e157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43c5cd2-ad86-4cdb-bee6-25aabd3dc1c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9c0175e-a0a2-4de9-bf39-713f0d5ecfa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da127ea-1b2e-4865-895b-2d7fca54dce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baeeaec-9130-4fa8-9173-9b2f7386962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ecd4a70-6895-4c09-a981-3cad540e466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c4d286d-91d2-4b15-bbd8-3c03fbbf1a1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2026-09-03T02:29:08.587Z</dcterms:created>
  <dcterms:modified xsi:type="dcterms:W3CDTF">2026-09-03T02:29:08.588Z</dcterms:modified>
</cp:coreProperties>
</file>