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110" d="100"/>
          <a:sy n="110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1973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35bf9d-4a64-4fc3-a840-05e5069c2e9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ed2cc9-253f-4166-b8c9-6bde2cf369bd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bcacaf-eda7-4da5-8672-6dc3282400d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49ca51-dc83-4891-93bc-3c85001ffb3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36c66b-3f4e-453a-9008-9dd706847ea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11a948-6094-42b1-a929-01982f0a0ce4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815aec-8af7-4262-b7d5-10e51b92647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819867-6cf2-46ed-8fe9-b011ada7420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1c6666-d078-4d2c-9e7e-f5947444646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f3dfcf-68ff-4109-82c4-8e03a1004d04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980e68-c95e-4c6b-9053-deb0830f21ed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bc3bb4-848e-44b4-96c3-302037676b9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8054ed-6105-4dcd-9bef-5c63724bcb6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41dff3-83c3-4156-903c-20f16002f4c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607158-0a67-4092-89ca-cf9823b5e74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08a5ab-77a6-4cbc-ac3b-a4fc45cd319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7d20e0-966c-45b9-9a6e-7517d3815cf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9cd623-2786-4a20-b609-80ba36e14f6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29811f-cdba-4993-9d65-8ce8a5f5cb3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ac92ec-242f-4af9-aaf5-b3729fcdf2a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Ekran Gösterisi (16:9)</PresentationFormat>
  <Paragraphs>20</Paragraphs>
  <Slides>20</Slides>
  <Notes>20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hesabı</cp:lastModifiedBy>
  <cp:revision>2</cp:revision>
  <dcterms:created xsi:type="dcterms:W3CDTF">2026-09-01T15:06:33Z</dcterms:created>
  <dcterms:modified xsi:type="dcterms:W3CDTF">2026-09-01T15:07:25Z</dcterms:modified>
</cp:coreProperties>
</file>