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fbd2983-1607-4a6d-a6ab-8f3836e9757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c05f7c2-395e-4dae-b775-960a10b1301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3f1493a-1492-4e2d-bc4c-6c1299838be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4519e48-bcbc-409e-af68-c09885e9d73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49dd20c-f141-40dd-b8af-c33882ed372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bc8db8d-f5d1-410c-a8a4-32fa245d301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c6213ab-ba0b-49b7-8e28-eb7ae9f6f74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ddf4979-a6f8-4dc3-b802-06bae250a63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6d37bc8-5a7c-4aa0-b991-33cc858909d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6eeb3c5-4552-4273-8e49-b14cb58ccaa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3fde285-f793-4359-a78a-607ab31ba28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81cf825-a01e-45dd-81ba-ee17a109f8d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d365972-6db0-4e77-b28d-f56fce9bb48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b8b1c3a-21b5-409f-8b8c-f5eaeda4a1a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35660c1-8a0b-492f-9bb4-42d8c58fe1b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58fe681-3f4e-4091-8443-98d2aefc3aa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483dea9-045b-4edb-853e-c3e67166ca9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1ff204a-8d63-4397-ba55-91e51a69bd9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2f7f536-9440-4f99-91ca-bf3acb0f5a9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cf0e9c3-ffa8-4dfb-9c79-7d58deb918e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2026-10-02T22:52:05.795Z</dcterms:created>
  <dcterms:modified xsi:type="dcterms:W3CDTF">2026-10-02T22:52:05.795Z</dcterms:modified>
</cp:coreProperties>
</file>