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23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ype="http://schemas.openxmlformats.org/officeDocument/2006/relationships/presProps" Target="presProps.xml"/>  <Relationship Id="rId20" Type="http://schemas.openxmlformats.org/officeDocument/2006/relationships/viewProps" Target="viewProps.xml"/>  <Relationship Id="rId21" Type="http://schemas.openxmlformats.org/officeDocument/2006/relationships/theme" Target="theme/theme1.xml"/>  <Relationship Id="rId22" Type="http://schemas.openxmlformats.org/officeDocument/2006/relationships/tableStyles" Target="tableStyles.xml"/>  <Relationship Id="rId23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3e76c48-ac7c-4338-8a42-20f164c2724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71213b4-d111-4246-a375-e4e9867ec87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08ed48e-0ef2-426f-a08c-37a79e83588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d6705d9-08e0-4f9f-af78-1f9627d9644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6492516-aafe-4c55-a642-5acf1694a04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3b4fddb-5d90-4a2a-894f-099e693c11c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8853d4e-b624-4305-afb3-db64ce68eeb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0902b48-952f-4959-9b22-2f9053c58ae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d60f5e7-31a9-4f82-a29a-d3f9db36131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0009a32-88c4-4706-9377-a9e50a698af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84579f2-a3e6-48e7-b98f-26e9ba1d3e9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2ad700e-abde-4308-8ab1-1a6eb63e10e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ec5a5e8-9655-4d32-aa6a-bb105959cf1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c429342-432e-4bd8-b4b5-eaea9aae440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c36112d-ac53-41de-b183-bd39f37ce0f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b2f9dfd-08f1-43b1-83ad-e661487404a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2b6c107-1c99-4ca7-aa7e-cf8d3bc5ad0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2026-09-01T23:59:27.487Z</dcterms:created>
  <dcterms:modified xsi:type="dcterms:W3CDTF">2026-09-01T23:59:27.487Z</dcterms:modified>
</cp:coreProperties>
</file>