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2aac6c-0fbe-4d3b-a88b-60abe8a17c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0f5ee8-704c-414c-83ce-6d32355230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233aa8-a987-4e63-ab1a-0324bfbfff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c98dcc-dd32-4ad0-919d-b09eccb0a6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b8e0e7-28a0-4089-8008-8e7921a651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ca6115-667d-4bd4-a5a5-9d3e90ecdb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045934-08a0-4364-a809-5959caad39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83a6dd-3f53-4a37-8733-d37d8b13bb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427bcc-5e7f-4120-86f3-14bb0ce4d3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cf7870-9997-4f62-844b-304b375a54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36a6cd-39e8-483f-8ec1-8934be49e0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c9c36d-a143-4524-987c-f5510f9eab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025392-d88c-4344-8c9d-8c613136b8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26080b-a5ed-41bd-b0b2-5fee9f3461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a6d81f-3352-4e87-a915-cfff5ba496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05e105-92df-4542-ac13-0bffad9a8b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15f5cb-4248-4747-9d77-030ad400d2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701842-d48b-40e7-8d85-03931bb904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1d9267-8c41-41fb-9f89-4b1ef06a86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4a335a-62b6-4918-9cae-a0886081c6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afcfcd-6017-498a-9c6f-c7c50f3570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d1d8c9-71ba-4cab-9caa-9a49c4129d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81a448-6871-47cb-b0a6-0ffc9afec4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fed509-7719-43a6-a442-9f3fcd1db7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8ed9ae-9e40-4a14-9869-260f6724d9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e97995-74b2-47c7-a67a-b587b5769a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95ba75-9d4a-4983-8b6f-b9177a38a0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ce4ad6-be07-46d9-8328-fe7f385ebe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d06dc6-188a-4943-ae3a-66689384ed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68e04f-8e75-46c7-970a-9fadaa7784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28956b-b42d-46f6-a713-3938c231d4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94e8a3-7e42-4b1d-b814-1750111bc5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f29ae9-2a56-4d3f-a297-b3b3cb76ff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b42354-4d8f-4344-961d-adaa98761a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49a3cb-c245-43b0-be8b-31c93944db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00e0f3-d55a-480d-acd2-c481be82a0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ef8957-177b-4ecb-a0cc-5569104196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3b478c-a783-4cb0-821d-9b19378425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3e58c1-5309-48cc-ae7a-8292a0cfd2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0ec9e3-47f0-4ac6-a8c3-b6400f0f3c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2026-09-12T04:57:38.397Z</dcterms:created>
  <dcterms:modified xsi:type="dcterms:W3CDTF">2026-09-12T04:57:38.397Z</dcterms:modified>
</cp:coreProperties>
</file>