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46" autoAdjust="0"/>
  </p:normalViewPr>
  <p:slideViewPr>
    <p:cSldViewPr>
      <p:cViewPr varScale="1">
        <p:scale>
          <a:sx n="98" d="100"/>
          <a:sy n="98" d="100"/>
        </p:scale>
        <p:origin x="-2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EC5B0-9822-44E8-859C-BE36953C68E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92C87-67D6-4594-80A5-3F46F079D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6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92C87-67D6-4594-80A5-3F46F079DF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0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2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2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8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1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6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4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3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5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0AE59-028A-47AA-B861-2CA71D98BD99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5AF1-7403-49EA-9C93-92C233B2B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88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4648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RECALL </a:t>
            </a:r>
            <a:br>
              <a:rPr lang="en-US" sz="9600" dirty="0" smtClean="0">
                <a:solidFill>
                  <a:srgbClr val="FF0000"/>
                </a:solidFill>
              </a:rPr>
            </a:br>
            <a:r>
              <a:rPr lang="en-US" sz="9600" dirty="0" smtClean="0">
                <a:solidFill>
                  <a:srgbClr val="FF0000"/>
                </a:solidFill>
              </a:rPr>
              <a:t>GAVIN NEWSOM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7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THE 5 P’s</a:t>
            </a:r>
            <a:endParaRPr lang="en-US" sz="9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2133600"/>
            <a:ext cx="4343400" cy="4038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4400" b="1" i="1" u="sng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>
                <a:solidFill>
                  <a:srgbClr val="FF0000"/>
                </a:solidFill>
              </a:rPr>
              <a:t>APER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b="1" i="1" u="sng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>
                <a:solidFill>
                  <a:srgbClr val="FF0000"/>
                </a:solidFill>
              </a:rPr>
              <a:t>ERIMETER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b="1" i="1" u="sng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>
                <a:solidFill>
                  <a:srgbClr val="FF0000"/>
                </a:solidFill>
              </a:rPr>
              <a:t>ENMANSHIP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b="1" i="1" u="sng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>
                <a:solidFill>
                  <a:srgbClr val="FF0000"/>
                </a:solidFill>
              </a:rPr>
              <a:t>ARTICULARS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b="1" i="1" u="sng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>
                <a:solidFill>
                  <a:srgbClr val="FF0000"/>
                </a:solidFill>
              </a:rPr>
              <a:t>EOPLE</a:t>
            </a:r>
          </a:p>
        </p:txBody>
      </p:sp>
    </p:spTree>
    <p:extLst>
      <p:ext uri="{BB962C8B-B14F-4D97-AF65-F5344CB8AC3E}">
        <p14:creationId xmlns:p14="http://schemas.microsoft.com/office/powerpoint/2010/main" val="8885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PAPER</a:t>
            </a:r>
            <a:endParaRPr lang="en-US" sz="9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smtClean="0">
                <a:solidFill>
                  <a:schemeClr val="tx1">
                    <a:lumMod val="95000"/>
                  </a:schemeClr>
                </a:solidFill>
              </a:rPr>
              <a:t>8 ½   X  14</a:t>
            </a:r>
          </a:p>
          <a:p>
            <a:pPr marL="0" indent="0" algn="ctr">
              <a:buNone/>
            </a:pPr>
            <a:r>
              <a:rPr lang="en-US" sz="5800" smtClean="0">
                <a:solidFill>
                  <a:schemeClr val="tx1">
                    <a:lumMod val="95000"/>
                  </a:schemeClr>
                </a:solidFill>
              </a:rPr>
              <a:t>(Legal Size) </a:t>
            </a:r>
          </a:p>
          <a:p>
            <a:pPr marL="0" indent="0" algn="ctr">
              <a:buNone/>
            </a:pPr>
            <a:r>
              <a:rPr lang="en-US" sz="5800" smtClean="0">
                <a:solidFill>
                  <a:schemeClr val="tx1">
                    <a:lumMod val="95000"/>
                  </a:schemeClr>
                </a:solidFill>
              </a:rPr>
              <a:t>ONLY</a:t>
            </a:r>
            <a:endParaRPr lang="en-US" sz="5800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2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PERIMETER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1 INCH TOP MARGIN</a:t>
            </a:r>
          </a:p>
          <a:p>
            <a:pPr marL="0" indent="0" algn="ctr">
              <a:buNone/>
            </a:pPr>
            <a:r>
              <a:rPr lang="en-US" sz="4800" dirty="0" smtClean="0"/>
              <a:t>½ INCH SIDE MARGIN</a:t>
            </a:r>
          </a:p>
          <a:p>
            <a:pPr marL="0" indent="0" algn="ctr">
              <a:buNone/>
            </a:pPr>
            <a:r>
              <a:rPr lang="en-US" sz="4800" dirty="0" smtClean="0"/>
              <a:t>½ BOTTOM MARGIN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When making photocopies </a:t>
            </a:r>
          </a:p>
          <a:p>
            <a:pPr marL="0" indent="0" algn="ctr">
              <a:buNone/>
            </a:pPr>
            <a:r>
              <a:rPr lang="en-US" dirty="0" smtClean="0"/>
              <a:t>be sure the copies are aligned properly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3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PENMANSHIP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/>
              <a:t>PRINT CLEARLY!</a:t>
            </a:r>
          </a:p>
          <a:p>
            <a:pPr marL="0" indent="0" algn="ctr">
              <a:buNone/>
            </a:pPr>
            <a:r>
              <a:rPr lang="en-US" sz="9600" dirty="0" smtClean="0"/>
              <a:t>DO NOT TYPE!</a:t>
            </a:r>
            <a:endParaRPr lang="en-US" sz="96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705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PARTICULARS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700" dirty="0" smtClean="0"/>
              <a:t>STAY WITHIN THE BOXES AND BORDERS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4600" dirty="0" smtClean="0"/>
              <a:t>NOTICE THE DATE FORMAT </a:t>
            </a:r>
          </a:p>
          <a:p>
            <a:pPr marL="0" indent="0" algn="ctr">
              <a:buNone/>
            </a:pPr>
            <a:r>
              <a:rPr lang="en-US" sz="2800" dirty="0" smtClean="0"/>
              <a:t>(THIS IS WHERE THEY TRY TO TRICK YOU)</a:t>
            </a:r>
          </a:p>
          <a:p>
            <a:pPr marL="0" indent="0" algn="ctr">
              <a:buNone/>
            </a:pPr>
            <a:endParaRPr lang="en-US" sz="2100" dirty="0" smtClean="0"/>
          </a:p>
          <a:p>
            <a:pPr marL="0" indent="0" algn="ctr">
              <a:buNone/>
            </a:pPr>
            <a:r>
              <a:rPr lang="en-US" u="sng" dirty="0" smtClean="0"/>
              <a:t>__  09 / 10</a:t>
            </a:r>
            <a:r>
              <a:rPr lang="en-US" dirty="0" smtClean="0"/>
              <a:t>__, 20 </a:t>
            </a:r>
            <a:r>
              <a:rPr lang="en-US" u="sng" dirty="0" smtClean="0"/>
              <a:t>__19____</a:t>
            </a:r>
          </a:p>
          <a:p>
            <a:pPr marL="0" indent="0" algn="ctr">
              <a:buNone/>
            </a:pPr>
            <a:r>
              <a:rPr lang="en-US" dirty="0" smtClean="0"/>
              <a:t>(MONTH/DAY), 20 (YEAR)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600" dirty="0" smtClean="0"/>
              <a:t>NOTICE THE OTHER DATE FORMAT</a:t>
            </a:r>
          </a:p>
          <a:p>
            <a:pPr marL="0" indent="0" algn="ctr">
              <a:buNone/>
            </a:pPr>
            <a:r>
              <a:rPr lang="en-US" u="sng" dirty="0" smtClean="0"/>
              <a:t>____09/10/19____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(DATE)</a:t>
            </a:r>
          </a:p>
        </p:txBody>
      </p:sp>
    </p:spTree>
    <p:extLst>
      <p:ext uri="{BB962C8B-B14F-4D97-AF65-F5344CB8AC3E}">
        <p14:creationId xmlns:p14="http://schemas.microsoft.com/office/powerpoint/2010/main" val="1805179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PEOPLE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DECLARATION SECTION MUST BE SIGNED BY THE PERSON GATHERING THE SIGNATURES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IF THIS IS YOUR PETITION</a:t>
            </a:r>
            <a:r>
              <a:rPr lang="en-US" dirty="0" smtClean="0"/>
              <a:t>, YOUR INFORMATION IS HAND WRITTEN HERE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IF YOU ARE A VOLUNTEER CIRCULATOR</a:t>
            </a:r>
            <a:r>
              <a:rPr lang="en-US" dirty="0" smtClean="0"/>
              <a:t>, YOUR INFORMATION IS HAND WRITTEN HERE</a:t>
            </a:r>
          </a:p>
        </p:txBody>
      </p:sp>
    </p:spTree>
    <p:extLst>
      <p:ext uri="{BB962C8B-B14F-4D97-AF65-F5344CB8AC3E}">
        <p14:creationId xmlns:p14="http://schemas.microsoft.com/office/powerpoint/2010/main" val="388404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140</Words>
  <Application>Microsoft Macintosh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RECALL  GAVIN NEWSOM</vt:lpstr>
      <vt:lpstr>THE 5 P’s</vt:lpstr>
      <vt:lpstr>PAPER</vt:lpstr>
      <vt:lpstr>PERIMETER</vt:lpstr>
      <vt:lpstr>PENMANSHIP</vt:lpstr>
      <vt:lpstr>PARTICULARS</vt:lpstr>
      <vt:lpstr>PEOPLE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 P’s</dc:title>
  <dc:creator>NEU</dc:creator>
  <cp:lastModifiedBy>R Cruz</cp:lastModifiedBy>
  <cp:revision>4</cp:revision>
  <dcterms:created xsi:type="dcterms:W3CDTF">2019-09-10T03:43:50Z</dcterms:created>
  <dcterms:modified xsi:type="dcterms:W3CDTF">2019-09-14T01:00:41Z</dcterms:modified>
</cp:coreProperties>
</file>