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60" r:id="rId6"/>
    <p:sldId id="263" r:id="rId7"/>
    <p:sldId id="264" r:id="rId8"/>
    <p:sldId id="259" r:id="rId9"/>
    <p:sldId id="262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A2A2"/>
    <a:srgbClr val="454545"/>
    <a:srgbClr val="4E4E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>
      <p:cViewPr varScale="1">
        <p:scale>
          <a:sx n="116" d="100"/>
          <a:sy n="116" d="100"/>
        </p:scale>
        <p:origin x="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46778-8215-7FBE-CAEF-D5BBCEF39E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20F92B-088A-5801-1DFF-8842492B9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B3780-BC24-FC65-9809-37F8CA85E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57D-1B4F-F248-81C0-F65C124A44B6}" type="datetimeFigureOut">
              <a:rPr lang="en-US" smtClean="0"/>
              <a:t>8/9/24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50AF3-F0BA-4670-F46C-72313ADA8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B3CBB-F7FC-DEF5-CCB4-CD26F982F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2CE9-DBEA-2048-86B3-10F0DB79D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84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52B05-1314-5823-E5F7-74F41638B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E9710-93D4-DC90-8701-B2562FCD8E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09225-0955-CA3C-BCEC-762A0C13B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57D-1B4F-F248-81C0-F65C124A44B6}" type="datetimeFigureOut">
              <a:rPr lang="en-US" smtClean="0"/>
              <a:t>8/9/24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B2044-BE9A-CF2D-C434-286DC307D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AD050-0C59-FDC3-A607-205220B75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2CE9-DBEA-2048-86B3-10F0DB79D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22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BEAC86-645F-B292-6C35-E93B67C2CE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C8564-5A89-147C-A711-213E38BB80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6DB65-8233-C15E-9B98-A8C9E6AFE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57D-1B4F-F248-81C0-F65C124A44B6}" type="datetimeFigureOut">
              <a:rPr lang="en-US" smtClean="0"/>
              <a:t>8/9/24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07483C-61A3-A440-EA06-8A8D1D6FB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A8770-B14A-5A24-0525-3F19FDA77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2CE9-DBEA-2048-86B3-10F0DB79D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46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6375D-2381-74BF-6730-15013648E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95380-0571-28E8-5A47-54333D6F7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CBB24-D130-0D5A-0FF7-2230D6BEF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57D-1B4F-F248-81C0-F65C124A44B6}" type="datetimeFigureOut">
              <a:rPr lang="en-US" smtClean="0"/>
              <a:t>8/9/24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C9D87-F18E-DC28-1758-582BB79AC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072E5-B0F6-40D2-E46A-46C012342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2CE9-DBEA-2048-86B3-10F0DB79D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0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6E878-7689-29DB-9043-192120237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6B39CA-A6EB-A09C-2EBE-42579F09C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EED202-A124-B548-761C-25F801AB2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57D-1B4F-F248-81C0-F65C124A44B6}" type="datetimeFigureOut">
              <a:rPr lang="en-US" smtClean="0"/>
              <a:t>8/9/24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E3F3E-21BE-2726-0547-863BCBADE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2F2C0-98DD-B98C-6EB3-B2F4B0608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2CE9-DBEA-2048-86B3-10F0DB79D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39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2872A-08BC-0B98-EE4F-9291A3655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746A3-52F3-9C04-FAB2-F49842C0F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A6A3DF-89E6-B4F5-2DA0-30F660E6AD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3A471-8801-C8B3-FCFD-06E8C8D4F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57D-1B4F-F248-81C0-F65C124A44B6}" type="datetimeFigureOut">
              <a:rPr lang="en-US" smtClean="0"/>
              <a:t>8/9/24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5D6FA1-64EF-840A-0DE1-0857F407E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36581-A728-6FD6-703B-8ED78D163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2CE9-DBEA-2048-86B3-10F0DB79D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939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72FDF-1D6B-65D4-947B-6EFE4A447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4A418-C989-D13B-960C-E6E5393E4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F67AB6-EF04-0434-1E8C-6EF23EC1DD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C48EF-DBE4-959F-00DE-B49A2E627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A28ECF-20B1-47E2-DF02-18448F9CE0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BE99A9-19FE-DA33-26F3-B050E657C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57D-1B4F-F248-81C0-F65C124A44B6}" type="datetimeFigureOut">
              <a:rPr lang="en-US" smtClean="0"/>
              <a:t>8/9/24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3C1628-FA96-29C1-91F8-04C8A68A7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837843-D3E6-C162-0C2A-F18EDAB53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2CE9-DBEA-2048-86B3-10F0DB79D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17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16811-C8B4-82CF-447A-BB9CFDDF3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670A79-4CAE-B194-94F0-03A4FCC94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57D-1B4F-F248-81C0-F65C124A44B6}" type="datetimeFigureOut">
              <a:rPr lang="en-US" smtClean="0"/>
              <a:t>8/9/24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B146-C15B-8B16-3F7E-05608E263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78064C-4D81-BF0E-8F1B-6F8E78290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2CE9-DBEA-2048-86B3-10F0DB79D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8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2FF56D-334D-E4D4-4028-142CAE4D3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57D-1B4F-F248-81C0-F65C124A44B6}" type="datetimeFigureOut">
              <a:rPr lang="en-US" smtClean="0"/>
              <a:t>8/9/24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B1ADE7-0777-D9EF-F232-2D8EFEA01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568AD2-6EE2-D1B2-DAFA-08FF9D84C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2CE9-DBEA-2048-86B3-10F0DB79D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6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FCB23-4FD1-9745-E6B1-20D29AA4C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5420B-2CE8-50C3-0303-0742B6844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785054-50F4-0445-9B8D-FA98C945D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D2AFAF-9816-5F0A-1EB2-E01982E35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57D-1B4F-F248-81C0-F65C124A44B6}" type="datetimeFigureOut">
              <a:rPr lang="en-US" smtClean="0"/>
              <a:t>8/9/24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CB86D5-B26A-2697-3992-B9CD74ABF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A67709-81F2-6D14-B04E-D0D0D3376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2CE9-DBEA-2048-86B3-10F0DB79D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701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B502C-840D-DB08-3CB3-AE7BF39F9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9EF0A6-E55E-20B1-45B0-9A32374040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C31DC2-8F61-FCB2-A01A-6FB8B3E0EA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4457B7-8C79-C774-8AF3-51A223F58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57D-1B4F-F248-81C0-F65C124A44B6}" type="datetimeFigureOut">
              <a:rPr lang="en-US" smtClean="0"/>
              <a:t>8/9/24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26997-984B-BE6C-A2BD-820748141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DA7EF4-41CB-7B84-04AC-229598652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A2CE9-DBEA-2048-86B3-10F0DB79D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16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3B9159-9E4D-FF5B-AA57-048A386A3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61E5C6-8229-782D-6E9D-B031ACC9C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52393-1D83-187D-1077-10C164C67E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0B657D-1B4F-F248-81C0-F65C124A44B6}" type="datetimeFigureOut">
              <a:rPr lang="en-US" smtClean="0"/>
              <a:t>8/9/24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A865D-61CD-CACA-6571-66A301FF8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EC30F-382A-434A-0783-09AF742E3D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BA2CE9-DBEA-2048-86B3-10F0DB79D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7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E3EEF264-2645-79C7-9B18-93F36610C2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7000" y="-110169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22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6523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660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9456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3536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CB61983-1D2C-A11A-79A8-D76F1659B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521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AEFA5E95-BE71-49B3-B788-2E9EBCD518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656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1CB71A7B-EE74-B6F7-9E53-809D7AD555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0"/>
            <a:ext cx="7772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592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7825CFFE-DAFA-E147-82F1-A9124BC8CB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141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8693A6B-7C40-D492-1C65-14C93EA3C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96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AA41F34C-6F9C-D115-96C6-9BA8309162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7000" y="308472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259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5742B6D5-D8AC-4D50-D19F-D23AD576C9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398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3A9ABAD-0526-98A0-8101-00E8DEACB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871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0</Words>
  <Application>Microsoft Macintosh PowerPoint</Application>
  <PresentationFormat>Widescreen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Jordan Henshaw</dc:creator>
  <cp:lastModifiedBy>Jordan Henshaw</cp:lastModifiedBy>
  <cp:revision>1</cp:revision>
  <dcterms:created xsi:type="dcterms:W3CDTF">2024-08-09T23:27:09Z</dcterms:created>
  <dcterms:modified xsi:type="dcterms:W3CDTF">2024-08-11T02:23:05Z</dcterms:modified>
</cp:coreProperties>
</file>