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8" r:id="rId4"/>
    <p:sldId id="257" r:id="rId5"/>
    <p:sldId id="261" r:id="rId6"/>
    <p:sldId id="262" r:id="rId7"/>
    <p:sldId id="260" r:id="rId8"/>
    <p:sldId id="259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891" autoAdjust="0"/>
  </p:normalViewPr>
  <p:slideViewPr>
    <p:cSldViewPr snapToGrid="0">
      <p:cViewPr varScale="1">
        <p:scale>
          <a:sx n="74" d="100"/>
          <a:sy n="74" d="100"/>
        </p:scale>
        <p:origin x="1008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975B5-6DAE-4B80-8A0A-D636A4E19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80806-8BCC-4B00-BB3E-7CAC0D3F45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1CE2C-BB47-4B8E-B172-E8AB45CDC230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FEA9F-E565-491D-9419-D7488C9FF8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F938B-FACE-4CF9-8D13-74D4EF96CA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04B4D-3274-40DF-92BD-E7387305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None/>
              <a:defRPr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9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8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3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7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FB8CDE14-3333-4B78-B81E-CE5C24F2197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-2400301" y="2400302"/>
            <a:ext cx="5143502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5400000">
            <a:off x="-2204848" y="2547748"/>
            <a:ext cx="5143501" cy="48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923BC3F6-4F0E-4705-85DB-21DFE22CAD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4F2476-3208-4077-AC1C-B91A75757C56}"/>
              </a:ext>
            </a:extLst>
          </p:cNvPr>
          <p:cNvSpPr/>
          <p:nvPr userDrawn="1"/>
        </p:nvSpPr>
        <p:spPr>
          <a:xfrm>
            <a:off x="7829850" y="3857786"/>
            <a:ext cx="1088069" cy="10880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 logo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A42C9-F640-437B-A2E4-742C070D2818}"/>
              </a:ext>
            </a:extLst>
          </p:cNvPr>
          <p:cNvSpPr txBox="1"/>
          <p:nvPr userDrawn="1"/>
        </p:nvSpPr>
        <p:spPr>
          <a:xfrm rot="16200000">
            <a:off x="-1174579" y="3661054"/>
            <a:ext cx="2703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Luminaries Consulting, LLC</a:t>
            </a:r>
          </a:p>
        </p:txBody>
      </p:sp>
    </p:spTree>
    <p:extLst>
      <p:ext uri="{BB962C8B-B14F-4D97-AF65-F5344CB8AC3E}">
        <p14:creationId xmlns:p14="http://schemas.microsoft.com/office/powerpoint/2010/main" val="20577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inariesconsulting.com/" TargetMode="External"/><Relationship Id="rId2" Type="http://schemas.openxmlformats.org/officeDocument/2006/relationships/hyperlink" Target="https://luminariesconsulting.com/tools-%26-insigh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22859D-4D9F-4511-8A61-A68C065E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here!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A2724D-42E5-434E-8801-A3A5B085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Use this template to capture and communicate your annual plan. 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Leverage </a:t>
            </a:r>
            <a:r>
              <a:rPr lang="en-US" dirty="0">
                <a:hlinkClick r:id="rId2"/>
              </a:rPr>
              <a:t>the simple guide here </a:t>
            </a:r>
            <a:r>
              <a:rPr lang="en-US" dirty="0"/>
              <a:t>for more information on what to include on each slide.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Need help building it?  Find us at </a:t>
            </a:r>
            <a:r>
              <a:rPr lang="en-US" dirty="0">
                <a:hlinkClick r:id="rId3"/>
              </a:rPr>
              <a:t>www.luminariesconsulting.com</a:t>
            </a:r>
            <a:r>
              <a:rPr lang="en-US" dirty="0"/>
              <a:t>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Delete this slide prior to use.</a:t>
            </a:r>
          </a:p>
        </p:txBody>
      </p:sp>
    </p:spTree>
    <p:extLst>
      <p:ext uri="{BB962C8B-B14F-4D97-AF65-F5344CB8AC3E}">
        <p14:creationId xmlns:p14="http://schemas.microsoft.com/office/powerpoint/2010/main" val="14636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Company / Function Annual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38603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Arrow: Slight curve">
            <a:extLst>
              <a:ext uri="{FF2B5EF4-FFF2-40B4-BE49-F238E27FC236}">
                <a16:creationId xmlns:a16="http://schemas.microsoft.com/office/drawing/2014/main" id="{02E78195-0CF3-46C2-8402-1C803C10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6880" y="1187202"/>
            <a:ext cx="3335537" cy="3335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Our focus drives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Mission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279702" cy="2465070"/>
          </a:xfrm>
        </p:spPr>
        <p:txBody>
          <a:bodyPr>
            <a:normAutofit/>
          </a:bodyPr>
          <a:lstStyle/>
          <a:p>
            <a:r>
              <a:rPr lang="en-US" sz="3200" dirty="0"/>
              <a:t>Your purpose; what you do, for whom you do it, and the benefit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Vision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279702" cy="2465070"/>
          </a:xfrm>
        </p:spPr>
        <p:txBody>
          <a:bodyPr>
            <a:normAutofit/>
          </a:bodyPr>
          <a:lstStyle/>
          <a:p>
            <a:r>
              <a:rPr lang="en-US" sz="3200" dirty="0"/>
              <a:t>Your aspiration;  where you see your company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72355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Themes and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3831" indent="-173831">
              <a:buFont typeface="Arial" panose="020B0604020202020204" pitchFamily="34" charset="0"/>
              <a:buChar char="•"/>
              <a:tabLst>
                <a:tab pos="1243013" algn="l"/>
              </a:tabLst>
            </a:pPr>
            <a:r>
              <a:rPr lang="en-US" dirty="0"/>
              <a:t>Current market / organizational trend</a:t>
            </a:r>
          </a:p>
          <a:p>
            <a:pPr marL="173831" indent="-173831">
              <a:buFont typeface="Arial" panose="020B0604020202020204" pitchFamily="34" charset="0"/>
              <a:buChar char="•"/>
              <a:tabLst>
                <a:tab pos="1243013" algn="l"/>
              </a:tabLst>
            </a:pPr>
            <a:r>
              <a:rPr lang="en-US" dirty="0"/>
              <a:t>Current market / organizational trend</a:t>
            </a:r>
          </a:p>
          <a:p>
            <a:pPr marL="173831" indent="-173831">
              <a:buFont typeface="Arial" panose="020B0604020202020204" pitchFamily="34" charset="0"/>
              <a:buChar char="•"/>
              <a:tabLst>
                <a:tab pos="1243013" algn="l"/>
              </a:tabLst>
            </a:pPr>
            <a:r>
              <a:rPr lang="en-US" dirty="0"/>
              <a:t>Current market / organizational trend</a:t>
            </a:r>
          </a:p>
          <a:p>
            <a:pPr marL="173831" indent="-173831">
              <a:buFont typeface="Arial" panose="020B0604020202020204" pitchFamily="34" charset="0"/>
              <a:buChar char="•"/>
              <a:tabLst>
                <a:tab pos="1243013" algn="l"/>
              </a:tabLst>
            </a:pPr>
            <a:r>
              <a:rPr lang="en-US" dirty="0"/>
              <a:t>Current market / organizational trend</a:t>
            </a:r>
          </a:p>
          <a:p>
            <a:pPr>
              <a:tabLst>
                <a:tab pos="1243013" algn="l"/>
              </a:tabLs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2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dirty="0"/>
              <a:t>Long term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9E54-C92C-4B47-8AF6-271C8457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/>
              <a:t>Strategy 1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/>
              <a:t>Strategy 2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/>
              <a:t>Strategy 3</a:t>
            </a:r>
          </a:p>
        </p:txBody>
      </p:sp>
    </p:spTree>
    <p:extLst>
      <p:ext uri="{BB962C8B-B14F-4D97-AF65-F5344CB8AC3E}">
        <p14:creationId xmlns:p14="http://schemas.microsoft.com/office/powerpoint/2010/main" val="420259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Monitoring Progress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 these templates to track your progress against your plan</a:t>
            </a:r>
          </a:p>
        </p:txBody>
      </p:sp>
    </p:spTree>
    <p:extLst>
      <p:ext uri="{BB962C8B-B14F-4D97-AF65-F5344CB8AC3E}">
        <p14:creationId xmlns:p14="http://schemas.microsoft.com/office/powerpoint/2010/main" val="141489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Action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038220"/>
              </p:ext>
            </p:extLst>
          </p:nvPr>
        </p:nvGraphicFramePr>
        <p:xfrm>
          <a:off x="822724" y="1384697"/>
          <a:ext cx="7544035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Goal 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By When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Status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Not started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 progress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Behind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At risk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2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Measureable scorecard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34583"/>
              </p:ext>
            </p:extLst>
          </p:nvPr>
        </p:nvGraphicFramePr>
        <p:xfrm>
          <a:off x="822723" y="1384697"/>
          <a:ext cx="7543799" cy="193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Goal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Success Measures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33255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983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8881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11559</TotalTime>
  <Words>159</Words>
  <Application>Microsoft Office PowerPoint</Application>
  <PresentationFormat>On-screen Show (16:9)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Retrospect</vt:lpstr>
      <vt:lpstr>Start here!</vt:lpstr>
      <vt:lpstr>Company / Function Annual Plan</vt:lpstr>
      <vt:lpstr>Our focus drives us</vt:lpstr>
      <vt:lpstr>Themes and assumptions</vt:lpstr>
      <vt:lpstr>Long term strategies</vt:lpstr>
      <vt:lpstr>Monitoring Progress</vt:lpstr>
      <vt:lpstr>Action Plan</vt:lpstr>
      <vt:lpstr>Measureable scorecard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</dc:title>
  <dc:creator>Holly LaBoda</dc:creator>
  <cp:lastModifiedBy>Holly LaBoda</cp:lastModifiedBy>
  <cp:revision>25</cp:revision>
  <dcterms:created xsi:type="dcterms:W3CDTF">2018-10-24T19:07:04Z</dcterms:created>
  <dcterms:modified xsi:type="dcterms:W3CDTF">2018-11-01T20:25:36Z</dcterms:modified>
</cp:coreProperties>
</file>