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708" r:id="rId2"/>
    <p:sldId id="709" r:id="rId3"/>
    <p:sldId id="710" r:id="rId4"/>
    <p:sldId id="711" r:id="rId5"/>
    <p:sldId id="71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0959-AD7A-4519-BE5D-8BB7FE7CF5E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81851-CABC-462C-B1B1-B160782A6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04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080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ustomer Service Associate mast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8" y="381"/>
            <a:ext cx="9142981" cy="68572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Customer Service Associate fro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968" cy="68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09600" y="2288050"/>
            <a:ext cx="7772400" cy="8109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13509" y="1084217"/>
            <a:ext cx="7457873" cy="3709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IN" dirty="0" smtClean="0">
                <a:solidFill>
                  <a:schemeClr val="lt1"/>
                </a:solidFill>
                <a:latin typeface="Bodoni MT" pitchFamily="18" charset="0"/>
                <a:ea typeface="Calibri"/>
                <a:cs typeface="Calibri"/>
                <a:sym typeface="Calibri"/>
              </a:rPr>
              <a:t>RABINDRANATH TAGORE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IN" dirty="0" smtClean="0">
                <a:solidFill>
                  <a:schemeClr val="lt1"/>
                </a:solidFill>
                <a:latin typeface="Bodoni MT" pitchFamily="18" charset="0"/>
                <a:ea typeface="Calibri"/>
                <a:cs typeface="Calibri"/>
                <a:sym typeface="Calibri"/>
              </a:rPr>
              <a:t>BIRTH DAY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IN" dirty="0" smtClean="0">
                <a:solidFill>
                  <a:schemeClr val="lt1"/>
                </a:solidFill>
                <a:latin typeface="Baskerville Old Face" pitchFamily="18" charset="0"/>
                <a:ea typeface="Calibri"/>
                <a:cs typeface="Calibri"/>
                <a:sym typeface="Calibri"/>
              </a:rPr>
              <a:t>ARAIDANGA </a:t>
            </a:r>
            <a:r>
              <a:rPr lang="en-IN" dirty="0" smtClean="0">
                <a:solidFill>
                  <a:schemeClr val="lt1"/>
                </a:solidFill>
                <a:latin typeface="Baskerville Old Face" pitchFamily="18" charset="0"/>
                <a:ea typeface="Calibri"/>
                <a:cs typeface="Calibri"/>
                <a:sym typeface="Calibri"/>
              </a:rPr>
              <a:t>D.B.M ACADEM</a:t>
            </a:r>
            <a:r>
              <a:rPr lang="en-IN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lang="en-IN" dirty="0" smtClean="0">
              <a:solidFill>
                <a:schemeClr val="lt1"/>
              </a:solidFill>
              <a:latin typeface="Bodoni MT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IN" sz="2400" dirty="0" smtClean="0">
              <a:solidFill>
                <a:schemeClr val="lt1"/>
              </a:solidFill>
              <a:latin typeface="Bodoni MT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IN" sz="2400" dirty="0" smtClean="0">
                <a:solidFill>
                  <a:schemeClr val="lt1"/>
                </a:solidFill>
                <a:latin typeface="Bodoni MT" pitchFamily="18" charset="0"/>
                <a:ea typeface="Calibri"/>
                <a:cs typeface="Calibri"/>
                <a:sym typeface="Calibri"/>
              </a:rPr>
              <a:t>AUTOMOBILE CLASSES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IN" sz="800" dirty="0" smtClean="0">
              <a:solidFill>
                <a:schemeClr val="lt1"/>
              </a:solidFill>
              <a:latin typeface="Bodoni MT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IN" sz="2400" dirty="0" smtClean="0">
                <a:solidFill>
                  <a:schemeClr val="lt1"/>
                </a:solidFill>
                <a:latin typeface="Bodoni MT" pitchFamily="18" charset="0"/>
                <a:ea typeface="Calibri"/>
                <a:cs typeface="Calibri"/>
                <a:sym typeface="Calibri"/>
              </a:rPr>
              <a:t>Under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IN" sz="900" dirty="0" smtClean="0">
              <a:solidFill>
                <a:schemeClr val="lt1"/>
              </a:solidFill>
              <a:latin typeface="Bodoni MT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IN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doni MT" pitchFamily="18" charset="0"/>
                <a:ea typeface="Calibri"/>
                <a:cs typeface="Calibri"/>
                <a:sym typeface="Calibri"/>
              </a:rPr>
              <a:t>NSQF Cell of DVET, West Bengal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064158" y="1318819"/>
            <a:ext cx="286328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4400" b="0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1371600" y="3962400"/>
            <a:ext cx="64007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6377" cy="796834"/>
          </a:xfrm>
        </p:spPr>
        <p:txBody>
          <a:bodyPr>
            <a:normAutofit fontScale="90000"/>
          </a:bodyPr>
          <a:lstStyle/>
          <a:p>
            <a:pPr algn="l"/>
            <a:r>
              <a:rPr lang="en-IN" sz="2400" dirty="0" smtClean="0">
                <a:solidFill>
                  <a:srgbClr val="92D050"/>
                </a:solidFill>
              </a:rPr>
              <a:t>Portrait of </a:t>
            </a:r>
            <a:r>
              <a:rPr lang="en-IN" sz="2400" dirty="0" err="1" smtClean="0">
                <a:solidFill>
                  <a:srgbClr val="92D050"/>
                </a:solidFill>
              </a:rPr>
              <a:t>R.Tagore</a:t>
            </a:r>
            <a:r>
              <a:rPr lang="en-IN" sz="2400" dirty="0" smtClean="0">
                <a:solidFill>
                  <a:srgbClr val="92D050"/>
                </a:solidFill>
              </a:rPr>
              <a:t> &amp; about him by </a:t>
            </a:r>
            <a:r>
              <a:rPr lang="en-IN" sz="2400" dirty="0" err="1" smtClean="0">
                <a:solidFill>
                  <a:srgbClr val="92D050"/>
                </a:solidFill>
              </a:rPr>
              <a:t>Bishnu</a:t>
            </a:r>
            <a:r>
              <a:rPr lang="en-IN" sz="2400" dirty="0" smtClean="0">
                <a:solidFill>
                  <a:srgbClr val="92D050"/>
                </a:solidFill>
              </a:rPr>
              <a:t> </a:t>
            </a:r>
            <a:r>
              <a:rPr lang="en-IN" sz="2400" dirty="0" err="1" smtClean="0">
                <a:solidFill>
                  <a:srgbClr val="92D050"/>
                </a:solidFill>
              </a:rPr>
              <a:t>Majhi</a:t>
            </a:r>
            <a:r>
              <a:rPr lang="en-IN" sz="2400" dirty="0" smtClean="0">
                <a:solidFill>
                  <a:srgbClr val="92D050"/>
                </a:solidFill>
              </a:rPr>
              <a:t> (</a:t>
            </a:r>
            <a:r>
              <a:rPr lang="en-IN" sz="2400" dirty="0" smtClean="0">
                <a:solidFill>
                  <a:srgbClr val="92D050"/>
                </a:solidFill>
              </a:rPr>
              <a:t>Class-XI) 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4" name="Content Placeholder 3" descr="Screenshot_20200508-1319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16429"/>
            <a:ext cx="3043646" cy="4852851"/>
          </a:xfrm>
        </p:spPr>
      </p:pic>
      <p:pic>
        <p:nvPicPr>
          <p:cNvPr id="5" name="Picture 4" descr="IMG-20200508-WA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688" y="809898"/>
            <a:ext cx="4800600" cy="53165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686800" cy="718457"/>
          </a:xfrm>
        </p:spPr>
        <p:txBody>
          <a:bodyPr>
            <a:noAutofit/>
          </a:bodyPr>
          <a:lstStyle/>
          <a:p>
            <a:pPr algn="l"/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Some Notes about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R.Tagore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by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Bishnu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Majhi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(XI)</a:t>
            </a:r>
            <a:endParaRPr lang="en-US" sz="2400" dirty="0"/>
          </a:p>
        </p:txBody>
      </p:sp>
      <p:pic>
        <p:nvPicPr>
          <p:cNvPr id="4" name="Content Placeholder 3" descr="IMG-20200508-WA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42" y="1129937"/>
            <a:ext cx="336972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1669" cy="757646"/>
          </a:xfrm>
        </p:spPr>
        <p:txBody>
          <a:bodyPr>
            <a:normAutofit fontScale="90000"/>
          </a:bodyPr>
          <a:lstStyle/>
          <a:p>
            <a:pPr algn="l"/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Some Notes about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R.Tagore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by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Subhajit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Jha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(IX) &amp;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Sk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Juned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Ali (X)</a:t>
            </a:r>
            <a:endParaRPr lang="en-US" sz="2400" dirty="0">
              <a:solidFill>
                <a:srgbClr val="92D050"/>
              </a:solidFill>
              <a:latin typeface="Bodoni MT" pitchFamily="18" charset="0"/>
            </a:endParaRPr>
          </a:p>
        </p:txBody>
      </p:sp>
      <p:pic>
        <p:nvPicPr>
          <p:cNvPr id="4" name="Content Placeholder 3" descr="IMG-20200508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6766" y="947057"/>
            <a:ext cx="3745785" cy="5466806"/>
          </a:xfrm>
        </p:spPr>
      </p:pic>
      <p:pic>
        <p:nvPicPr>
          <p:cNvPr id="5" name="Picture 4" descr="Screenshot_20200508-1316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9895"/>
            <a:ext cx="4822031" cy="57084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4023" cy="770709"/>
          </a:xfrm>
        </p:spPr>
        <p:txBody>
          <a:bodyPr>
            <a:normAutofit/>
          </a:bodyPr>
          <a:lstStyle/>
          <a:p>
            <a:pPr algn="l"/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Some Notes about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R.Tagore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by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Maheshwar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</a:t>
            </a:r>
            <a:r>
              <a:rPr lang="en-IN" sz="2400" dirty="0" err="1" smtClean="0">
                <a:solidFill>
                  <a:srgbClr val="92D050"/>
                </a:solidFill>
                <a:latin typeface="Bodoni MT" pitchFamily="18" charset="0"/>
              </a:rPr>
              <a:t>Majhi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 (IX</a:t>
            </a:r>
            <a:r>
              <a:rPr lang="en-IN" sz="2400" dirty="0" smtClean="0">
                <a:solidFill>
                  <a:srgbClr val="92D050"/>
                </a:solidFill>
                <a:latin typeface="Bodoni MT" pitchFamily="18" charset="0"/>
              </a:rPr>
              <a:t>)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4" name="Content Placeholder 3" descr="Screenshot_20200508-1316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3959" y="744584"/>
            <a:ext cx="3711972" cy="53815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66</Words>
  <Application>Microsoft Office PowerPoint</Application>
  <PresentationFormat>On-screen Show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Portrait of R.Tagore &amp; about him by Bishnu Majhi (Class-XI) </vt:lpstr>
      <vt:lpstr>Some Notes about R.Tagore by Bishnu Majhi (XI)</vt:lpstr>
      <vt:lpstr>Some Notes about R.Tagore by Subhajit Jha (IX) &amp; Sk Juned Ali (X)</vt:lpstr>
      <vt:lpstr>Some Notes about R.Tagore by Maheshwar Majhi (IX)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34</cp:revision>
  <dcterms:modified xsi:type="dcterms:W3CDTF">2020-05-08T08:12:13Z</dcterms:modified>
</cp:coreProperties>
</file>