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44" r:id="rId5"/>
    <p:sldId id="345" r:id="rId6"/>
    <p:sldId id="346" r:id="rId7"/>
    <p:sldId id="347" r:id="rId8"/>
    <p:sldId id="358" r:id="rId9"/>
    <p:sldId id="359" r:id="rId10"/>
    <p:sldId id="3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EE8"/>
    <a:srgbClr val="BDAAF2"/>
    <a:srgbClr val="FF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761CC5-5A3D-4162-AFEF-A46ED9849EAB}" v="10" dt="2024-10-30T14:29:19.205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928" autoAdjust="0"/>
  </p:normalViewPr>
  <p:slideViewPr>
    <p:cSldViewPr snapToGrid="0">
      <p:cViewPr varScale="1">
        <p:scale>
          <a:sx n="78" d="100"/>
          <a:sy n="78" d="100"/>
        </p:scale>
        <p:origin x="67" y="110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robisen" userId="93f8e1042d80444f" providerId="LiveId" clId="{8D761CC5-5A3D-4162-AFEF-A46ED9849EAB}"/>
    <pc:docChg chg="undo custSel addSld delSld modSld modMainMaster">
      <pc:chgData name="Martin Grobisen" userId="93f8e1042d80444f" providerId="LiveId" clId="{8D761CC5-5A3D-4162-AFEF-A46ED9849EAB}" dt="2024-10-30T14:40:20.265" v="133" actId="20577"/>
      <pc:docMkLst>
        <pc:docMk/>
      </pc:docMkLst>
      <pc:sldChg chg="modSp mod modTransition">
        <pc:chgData name="Martin Grobisen" userId="93f8e1042d80444f" providerId="LiveId" clId="{8D761CC5-5A3D-4162-AFEF-A46ED9849EAB}" dt="2024-10-30T14:29:19.205" v="114"/>
        <pc:sldMkLst>
          <pc:docMk/>
          <pc:sldMk cId="3865085909" sldId="344"/>
        </pc:sldMkLst>
        <pc:spChg chg="mod">
          <ac:chgData name="Martin Grobisen" userId="93f8e1042d80444f" providerId="LiveId" clId="{8D761CC5-5A3D-4162-AFEF-A46ED9849EAB}" dt="2024-10-30T14:09:36.169" v="7" actId="1076"/>
          <ac:spMkLst>
            <pc:docMk/>
            <pc:sldMk cId="3865085909" sldId="344"/>
            <ac:spMk id="3" creationId="{526ABF06-5491-8319-408F-AC9C03E64E1E}"/>
          </ac:spMkLst>
        </pc:spChg>
        <pc:picChg chg="mod">
          <ac:chgData name="Martin Grobisen" userId="93f8e1042d80444f" providerId="LiveId" clId="{8D761CC5-5A3D-4162-AFEF-A46ED9849EAB}" dt="2024-10-30T14:09:10.885" v="4" actId="14826"/>
          <ac:picMkLst>
            <pc:docMk/>
            <pc:sldMk cId="3865085909" sldId="344"/>
            <ac:picMk id="10" creationId="{C5E399AE-C2DC-0BE4-A179-9A726D23FFC5}"/>
          </ac:picMkLst>
        </pc:picChg>
      </pc:sldChg>
      <pc:sldChg chg="modSp mod modTransition">
        <pc:chgData name="Martin Grobisen" userId="93f8e1042d80444f" providerId="LiveId" clId="{8D761CC5-5A3D-4162-AFEF-A46ED9849EAB}" dt="2024-10-30T14:38:26.951" v="116" actId="27636"/>
        <pc:sldMkLst>
          <pc:docMk/>
          <pc:sldMk cId="810374094" sldId="345"/>
        </pc:sldMkLst>
        <pc:spChg chg="mod">
          <ac:chgData name="Martin Grobisen" userId="93f8e1042d80444f" providerId="LiveId" clId="{8D761CC5-5A3D-4162-AFEF-A46ED9849EAB}" dt="2024-10-30T14:10:27.072" v="9"/>
          <ac:spMkLst>
            <pc:docMk/>
            <pc:sldMk cId="810374094" sldId="345"/>
            <ac:spMk id="3" creationId="{C44B7D88-18D8-7250-6364-BECA6F65381D}"/>
          </ac:spMkLst>
        </pc:spChg>
        <pc:spChg chg="mod">
          <ac:chgData name="Martin Grobisen" userId="93f8e1042d80444f" providerId="LiveId" clId="{8D761CC5-5A3D-4162-AFEF-A46ED9849EAB}" dt="2024-10-30T14:38:26.951" v="116" actId="27636"/>
          <ac:spMkLst>
            <pc:docMk/>
            <pc:sldMk cId="810374094" sldId="345"/>
            <ac:spMk id="7" creationId="{0C0D5F39-EF49-BECB-8276-8B8A46F07AC2}"/>
          </ac:spMkLst>
        </pc:spChg>
      </pc:sldChg>
      <pc:sldChg chg="modSp mod modTransition">
        <pc:chgData name="Martin Grobisen" userId="93f8e1042d80444f" providerId="LiveId" clId="{8D761CC5-5A3D-4162-AFEF-A46ED9849EAB}" dt="2024-10-30T14:39:12.241" v="126" actId="20577"/>
        <pc:sldMkLst>
          <pc:docMk/>
          <pc:sldMk cId="3671577520" sldId="346"/>
        </pc:sldMkLst>
        <pc:spChg chg="mod">
          <ac:chgData name="Martin Grobisen" userId="93f8e1042d80444f" providerId="LiveId" clId="{8D761CC5-5A3D-4162-AFEF-A46ED9849EAB}" dt="2024-10-30T14:39:12.241" v="126" actId="20577"/>
          <ac:spMkLst>
            <pc:docMk/>
            <pc:sldMk cId="3671577520" sldId="346"/>
            <ac:spMk id="8" creationId="{D304888D-B78B-26F5-9075-CDA3C673C95A}"/>
          </ac:spMkLst>
        </pc:spChg>
        <pc:picChg chg="mod">
          <ac:chgData name="Martin Grobisen" userId="93f8e1042d80444f" providerId="LiveId" clId="{8D761CC5-5A3D-4162-AFEF-A46ED9849EAB}" dt="2024-10-30T14:16:37.254" v="23" actId="14826"/>
          <ac:picMkLst>
            <pc:docMk/>
            <pc:sldMk cId="3671577520" sldId="346"/>
            <ac:picMk id="21" creationId="{6B3187BD-B790-DE63-0B54-F9E459DC3142}"/>
          </ac:picMkLst>
        </pc:picChg>
      </pc:sldChg>
      <pc:sldChg chg="modSp mod modTransition">
        <pc:chgData name="Martin Grobisen" userId="93f8e1042d80444f" providerId="LiveId" clId="{8D761CC5-5A3D-4162-AFEF-A46ED9849EAB}" dt="2024-10-30T14:40:01.890" v="127" actId="6549"/>
        <pc:sldMkLst>
          <pc:docMk/>
          <pc:sldMk cId="1427108074" sldId="347"/>
        </pc:sldMkLst>
        <pc:spChg chg="mod">
          <ac:chgData name="Martin Grobisen" userId="93f8e1042d80444f" providerId="LiveId" clId="{8D761CC5-5A3D-4162-AFEF-A46ED9849EAB}" dt="2024-10-30T14:18:55.777" v="49" actId="14100"/>
          <ac:spMkLst>
            <pc:docMk/>
            <pc:sldMk cId="1427108074" sldId="347"/>
            <ac:spMk id="23" creationId="{21905908-61C5-E80D-F570-D84DB7527C19}"/>
          </ac:spMkLst>
        </pc:spChg>
        <pc:spChg chg="mod">
          <ac:chgData name="Martin Grobisen" userId="93f8e1042d80444f" providerId="LiveId" clId="{8D761CC5-5A3D-4162-AFEF-A46ED9849EAB}" dt="2024-10-30T14:40:01.890" v="127" actId="6549"/>
          <ac:spMkLst>
            <pc:docMk/>
            <pc:sldMk cId="1427108074" sldId="347"/>
            <ac:spMk id="28" creationId="{7CC1959B-E6A9-5770-EC41-43538A9E36CE}"/>
          </ac:spMkLst>
        </pc:spChg>
        <pc:picChg chg="mod">
          <ac:chgData name="Martin Grobisen" userId="93f8e1042d80444f" providerId="LiveId" clId="{8D761CC5-5A3D-4162-AFEF-A46ED9849EAB}" dt="2024-10-30T14:18:11.885" v="42" actId="14826"/>
          <ac:picMkLst>
            <pc:docMk/>
            <pc:sldMk cId="1427108074" sldId="347"/>
            <ac:picMk id="20" creationId="{3F8EC18D-03A7-9C7B-E8C4-34A8973C74DA}"/>
          </ac:picMkLst>
        </pc:picChg>
      </pc:sldChg>
      <pc:sldChg chg="del">
        <pc:chgData name="Martin Grobisen" userId="93f8e1042d80444f" providerId="LiveId" clId="{8D761CC5-5A3D-4162-AFEF-A46ED9849EAB}" dt="2024-10-30T14:26:37.524" v="109" actId="47"/>
        <pc:sldMkLst>
          <pc:docMk/>
          <pc:sldMk cId="762554544" sldId="348"/>
        </pc:sldMkLst>
      </pc:sldChg>
      <pc:sldChg chg="del">
        <pc:chgData name="Martin Grobisen" userId="93f8e1042d80444f" providerId="LiveId" clId="{8D761CC5-5A3D-4162-AFEF-A46ED9849EAB}" dt="2024-10-30T14:26:37.524" v="109" actId="47"/>
        <pc:sldMkLst>
          <pc:docMk/>
          <pc:sldMk cId="1386263332" sldId="349"/>
        </pc:sldMkLst>
      </pc:sldChg>
      <pc:sldChg chg="del">
        <pc:chgData name="Martin Grobisen" userId="93f8e1042d80444f" providerId="LiveId" clId="{8D761CC5-5A3D-4162-AFEF-A46ED9849EAB}" dt="2024-10-30T14:26:37.524" v="109" actId="47"/>
        <pc:sldMkLst>
          <pc:docMk/>
          <pc:sldMk cId="485500553" sldId="350"/>
        </pc:sldMkLst>
      </pc:sldChg>
      <pc:sldChg chg="modTransition">
        <pc:chgData name="Martin Grobisen" userId="93f8e1042d80444f" providerId="LiveId" clId="{8D761CC5-5A3D-4162-AFEF-A46ED9849EAB}" dt="2024-10-30T14:29:19.205" v="114"/>
        <pc:sldMkLst>
          <pc:docMk/>
          <pc:sldMk cId="3303844537" sldId="356"/>
        </pc:sldMkLst>
      </pc:sldChg>
      <pc:sldChg chg="del">
        <pc:chgData name="Martin Grobisen" userId="93f8e1042d80444f" providerId="LiveId" clId="{8D761CC5-5A3D-4162-AFEF-A46ED9849EAB}" dt="2024-10-30T14:28:52.091" v="112" actId="47"/>
        <pc:sldMkLst>
          <pc:docMk/>
          <pc:sldMk cId="2796333429" sldId="357"/>
        </pc:sldMkLst>
      </pc:sldChg>
      <pc:sldChg chg="modSp add mod modTransition">
        <pc:chgData name="Martin Grobisen" userId="93f8e1042d80444f" providerId="LiveId" clId="{8D761CC5-5A3D-4162-AFEF-A46ED9849EAB}" dt="2024-10-30T14:29:19.205" v="114"/>
        <pc:sldMkLst>
          <pc:docMk/>
          <pc:sldMk cId="2583118854" sldId="358"/>
        </pc:sldMkLst>
        <pc:spChg chg="mod">
          <ac:chgData name="Martin Grobisen" userId="93f8e1042d80444f" providerId="LiveId" clId="{8D761CC5-5A3D-4162-AFEF-A46ED9849EAB}" dt="2024-10-30T14:21:23.047" v="58" actId="14100"/>
          <ac:spMkLst>
            <pc:docMk/>
            <pc:sldMk cId="2583118854" sldId="358"/>
            <ac:spMk id="23" creationId="{F76C3DCE-26AE-74DD-27DF-396AF1ABD668}"/>
          </ac:spMkLst>
        </pc:spChg>
        <pc:spChg chg="mod">
          <ac:chgData name="Martin Grobisen" userId="93f8e1042d80444f" providerId="LiveId" clId="{8D761CC5-5A3D-4162-AFEF-A46ED9849EAB}" dt="2024-10-30T14:23:58.213" v="89" actId="12"/>
          <ac:spMkLst>
            <pc:docMk/>
            <pc:sldMk cId="2583118854" sldId="358"/>
            <ac:spMk id="28" creationId="{043D1B87-EFEE-60A9-8165-96DC41D713C4}"/>
          </ac:spMkLst>
        </pc:spChg>
        <pc:picChg chg="mod">
          <ac:chgData name="Martin Grobisen" userId="93f8e1042d80444f" providerId="LiveId" clId="{8D761CC5-5A3D-4162-AFEF-A46ED9849EAB}" dt="2024-10-30T14:26:58.872" v="110" actId="14826"/>
          <ac:picMkLst>
            <pc:docMk/>
            <pc:sldMk cId="2583118854" sldId="358"/>
            <ac:picMk id="20" creationId="{81373DFB-A17C-0F71-6381-516D942ED8F7}"/>
          </ac:picMkLst>
        </pc:picChg>
      </pc:sldChg>
      <pc:sldChg chg="modSp add mod modTransition">
        <pc:chgData name="Martin Grobisen" userId="93f8e1042d80444f" providerId="LiveId" clId="{8D761CC5-5A3D-4162-AFEF-A46ED9849EAB}" dt="2024-10-30T14:40:20.265" v="133" actId="20577"/>
        <pc:sldMkLst>
          <pc:docMk/>
          <pc:sldMk cId="3486690076" sldId="359"/>
        </pc:sldMkLst>
        <pc:spChg chg="mod">
          <ac:chgData name="Martin Grobisen" userId="93f8e1042d80444f" providerId="LiveId" clId="{8D761CC5-5A3D-4162-AFEF-A46ED9849EAB}" dt="2024-10-30T14:21:46.503" v="59"/>
          <ac:spMkLst>
            <pc:docMk/>
            <pc:sldMk cId="3486690076" sldId="359"/>
            <ac:spMk id="23" creationId="{A6915CFB-F875-D0A2-95B0-62B34F4D3DDB}"/>
          </ac:spMkLst>
        </pc:spChg>
        <pc:spChg chg="mod">
          <ac:chgData name="Martin Grobisen" userId="93f8e1042d80444f" providerId="LiveId" clId="{8D761CC5-5A3D-4162-AFEF-A46ED9849EAB}" dt="2024-10-30T14:40:20.265" v="133" actId="20577"/>
          <ac:spMkLst>
            <pc:docMk/>
            <pc:sldMk cId="3486690076" sldId="359"/>
            <ac:spMk id="28" creationId="{E9CC41A9-3F25-4EEE-49C7-F932D34612C1}"/>
          </ac:spMkLst>
        </pc:spChg>
        <pc:picChg chg="mod">
          <ac:chgData name="Martin Grobisen" userId="93f8e1042d80444f" providerId="LiveId" clId="{8D761CC5-5A3D-4162-AFEF-A46ED9849EAB}" dt="2024-10-30T14:28:08.320" v="111" actId="14826"/>
          <ac:picMkLst>
            <pc:docMk/>
            <pc:sldMk cId="3486690076" sldId="359"/>
            <ac:picMk id="20" creationId="{787A6D96-8A08-2F8E-F52A-948789BFB457}"/>
          </ac:picMkLst>
        </pc:picChg>
      </pc:sldChg>
      <pc:sldMasterChg chg="modTransition modSldLayout">
        <pc:chgData name="Martin Grobisen" userId="93f8e1042d80444f" providerId="LiveId" clId="{8D761CC5-5A3D-4162-AFEF-A46ED9849EAB}" dt="2024-10-30T14:29:19.205" v="114"/>
        <pc:sldMasterMkLst>
          <pc:docMk/>
          <pc:sldMasterMk cId="2464305198" sldId="2147483648"/>
        </pc:sldMasterMkLst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907688168" sldId="2147483700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1457687400" sldId="2147483701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1819926430" sldId="2147483702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1278050408" sldId="2147483703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3297152857" sldId="2147483704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3849067565" sldId="2147483705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3519435456" sldId="2147483706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3308165213" sldId="2147483707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2613901664" sldId="2147483708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2702953719" sldId="2147483709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1154235270" sldId="2147483710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2963688687" sldId="2147483711"/>
          </pc:sldLayoutMkLst>
        </pc:sldLayoutChg>
        <pc:sldLayoutChg chg="modTransition">
          <pc:chgData name="Martin Grobisen" userId="93f8e1042d80444f" providerId="LiveId" clId="{8D761CC5-5A3D-4162-AFEF-A46ED9849EAB}" dt="2024-10-30T14:29:19.205" v="114"/>
          <pc:sldLayoutMkLst>
            <pc:docMk/>
            <pc:sldMasterMk cId="2464305198" sldId="2147483648"/>
            <pc:sldLayoutMk cId="1391139327" sldId="214748371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6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2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11EAF-3011-4235-EBAC-331D8F7FF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3E636-6A93-5BFC-ABB2-95DF4862C5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5EFB9-7CDC-E7A8-D2ED-D71F1916C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767D7-7A41-A134-BFBD-33A56ABFB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2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35C9E-8BFF-AECA-5612-1F3232485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309A3-6420-A815-AB27-3E4271493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B13A77-D59C-F0DA-FF60-EACBDFCAD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1FE93-7D5E-B360-0D89-ECF0C3B3E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770" b="12770"/>
          <a:stretch/>
        </p:blipFill>
        <p:spPr>
          <a:xfrm>
            <a:off x="458788" y="457200"/>
            <a:ext cx="11274425" cy="5943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91" y="747250"/>
            <a:ext cx="9574351" cy="279115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Computing-related Organization Presentation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4114800" cy="5059680"/>
          </a:xfrm>
        </p:spPr>
        <p:txBody>
          <a:bodyPr/>
          <a:lstStyle/>
          <a:p>
            <a:r>
              <a:rPr lang="en-US" dirty="0"/>
              <a:t>Unit 8 Activity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883920"/>
            <a:ext cx="4576045" cy="50596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this activity, you will research some local options for student involvement in a computing-related organization. This could include clubs, chapters of a professional organization, community groups, etc. Also consider competitions or one-time collaborative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at least three different opportunities, making sure they are local (within a reasonable distance from your home or school).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Microsoft Word or PowerPoint, make a pamphlet that gives basic details about these opportunities. Include details like where and how often it meets, what is discussed/accomplished, how to join, and membership dues (if applicable).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in the pamphlet, include an analysis of the merits of the opportunity. In other words, what are the pros/cons of joining? Is this opportunity a good way to sharpen skills or network with other people?</a:t>
            </a:r>
          </a:p>
          <a:p>
            <a:r>
              <a:rPr lang="en-US" dirty="0"/>
              <a:t>Save your pamphlet and submit it for credit.</a:t>
            </a:r>
          </a:p>
        </p:txBody>
      </p:sp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04888D-B78B-26F5-9075-CDA3C673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742" y="914399"/>
            <a:ext cx="4798858" cy="5029199"/>
          </a:xfrm>
        </p:spPr>
        <p:txBody>
          <a:bodyPr/>
          <a:lstStyle/>
          <a:p>
            <a:r>
              <a:rPr lang="en-US" dirty="0"/>
              <a:t>3 Local </a:t>
            </a:r>
            <a:br>
              <a:rPr lang="en-US" dirty="0"/>
            </a:br>
            <a:r>
              <a:rPr lang="en-US" dirty="0"/>
              <a:t>to Tampa Computing-related Organizations 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B3187BD-B790-DE63-0B54-F9E459DC31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081" r="12081"/>
          <a:stretch/>
        </p:blipFill>
        <p:spPr>
          <a:xfrm>
            <a:off x="0" y="914400"/>
            <a:ext cx="5713413" cy="5029200"/>
          </a:xfrm>
        </p:spPr>
      </p:pic>
    </p:spTree>
    <p:extLst>
      <p:ext uri="{BB962C8B-B14F-4D97-AF65-F5344CB8AC3E}">
        <p14:creationId xmlns:p14="http://schemas.microsoft.com/office/powerpoint/2010/main" val="367157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21905908-61C5-E80D-F570-D84DB752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80" y="920750"/>
            <a:ext cx="4802373" cy="790063"/>
          </a:xfrm>
        </p:spPr>
        <p:txBody>
          <a:bodyPr>
            <a:normAutofit/>
          </a:bodyPr>
          <a:lstStyle/>
          <a:p>
            <a:r>
              <a:rPr lang="en-US" dirty="0"/>
              <a:t>Tampa Devs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7CC1959B-E6A9-5770-EC41-43538A9E3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848465"/>
            <a:ext cx="4802735" cy="4156096"/>
          </a:xfrm>
        </p:spPr>
        <p:txBody>
          <a:bodyPr>
            <a:normAutofit fontScale="92500"/>
          </a:bodyPr>
          <a:lstStyle/>
          <a:p>
            <a:r>
              <a:rPr lang="en-US" dirty="0"/>
              <a:t>Tampa Devs is a nonprofit community for software developers in Tampa Bay.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host monthly networking events, tech talks, and workshops at various venues around the city.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meetups are free and open to everyone, providing opportunities to learn new skills, share knowledge, and find career opportunities.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also have a reverse job board where members can post job openings and connect with potential candidates.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join, visit their Meetup page and sign up for their events.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F8EC18D-03A7-9C7B-E8C4-34A8973C74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054" r="18054"/>
          <a:stretch/>
        </p:blipFill>
        <p:spPr>
          <a:xfrm>
            <a:off x="6478588" y="920750"/>
            <a:ext cx="5713412" cy="5029200"/>
          </a:xfrm>
        </p:spPr>
      </p:pic>
    </p:spTree>
    <p:extLst>
      <p:ext uri="{BB962C8B-B14F-4D97-AF65-F5344CB8AC3E}">
        <p14:creationId xmlns:p14="http://schemas.microsoft.com/office/powerpoint/2010/main" val="142710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A28C6-849E-6F45-F48A-78A28CEA9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F76C3DCE-26AE-74DD-27DF-396AF1AB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79" y="920750"/>
            <a:ext cx="5564009" cy="790063"/>
          </a:xfrm>
        </p:spPr>
        <p:txBody>
          <a:bodyPr>
            <a:normAutofit fontScale="90000"/>
          </a:bodyPr>
          <a:lstStyle/>
          <a:p>
            <a:r>
              <a:rPr lang="en-US" dirty="0"/>
              <a:t>Tampa Bay Techies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43D1B87-EFEE-60A9-8165-96DC41D713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848465"/>
            <a:ext cx="4802735" cy="41560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Tampa Bay Techies is a 501(c)(3) organization that promotes personal and professional growth for individuals in the technology community.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host a variety of in-person events, including tech networking happy hours, study groups, and volunteer opportunities.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events are free to attend and emphasize networking with fellow members and established professionals.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also offer mentorship programs and training sessions to help individuals develop their skills.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join, visit their Meetup page and sign up for their events.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1373DFB-A17C-0F71-6381-516D942ED8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281" r="12281"/>
          <a:stretch/>
        </p:blipFill>
        <p:spPr>
          <a:xfrm>
            <a:off x="6478588" y="920750"/>
            <a:ext cx="5713412" cy="5029200"/>
          </a:xfrm>
        </p:spPr>
      </p:pic>
    </p:spTree>
    <p:extLst>
      <p:ext uri="{BB962C8B-B14F-4D97-AF65-F5344CB8AC3E}">
        <p14:creationId xmlns:p14="http://schemas.microsoft.com/office/powerpoint/2010/main" val="258311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7D98-06A4-33FD-A977-174F768C7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A6915CFB-F875-D0A2-95B0-62B34F4D3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80" y="920750"/>
            <a:ext cx="4802373" cy="790063"/>
          </a:xfrm>
        </p:spPr>
        <p:txBody>
          <a:bodyPr>
            <a:normAutofit/>
          </a:bodyPr>
          <a:lstStyle/>
          <a:p>
            <a:r>
              <a:rPr lang="en-US" dirty="0"/>
              <a:t>Lean Beer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9CC41A9-3F25-4EEE-49C7-F932D34612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848465"/>
            <a:ext cx="4802735" cy="41560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Lean Beer for Software Craftspeople, hosted by Om Patel, is a casual meetup for software developers and tech enthusiasts.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takes place at local craft breweries around Tampa Bay on the third Thursday of every month.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format is discussion-driven, with attendees suggesting and voting on topics related to software design, development, and craftsmanship.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It's a great opportunity to network, share ideas, and learn from peers in a relaxed, fun environment.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join, visit their Meetup page and sign up for their group.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87A6D96-8A08-2F8E-F52A-948789BFB4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550" r="9550"/>
          <a:stretch/>
        </p:blipFill>
        <p:spPr>
          <a:xfrm>
            <a:off x="6478588" y="920750"/>
            <a:ext cx="5713412" cy="5029200"/>
          </a:xfrm>
        </p:spPr>
      </p:pic>
    </p:spTree>
    <p:extLst>
      <p:ext uri="{BB962C8B-B14F-4D97-AF65-F5344CB8AC3E}">
        <p14:creationId xmlns:p14="http://schemas.microsoft.com/office/powerpoint/2010/main" val="348669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655320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773680"/>
            <a:ext cx="4572000" cy="3368040"/>
          </a:xfrm>
        </p:spPr>
        <p:txBody>
          <a:bodyPr/>
          <a:lstStyle/>
          <a:p>
            <a:r>
              <a:rPr lang="en-US" dirty="0"/>
              <a:t>Martin Grobisen</a:t>
            </a:r>
          </a:p>
          <a:p>
            <a:r>
              <a:rPr lang="en-US" dirty="0"/>
              <a:t>813-731-5629</a:t>
            </a:r>
          </a:p>
          <a:p>
            <a:r>
              <a:rPr lang="en-US" dirty="0"/>
              <a:t>grobisen@gmail.com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108</TotalTime>
  <Words>480</Words>
  <Application>Microsoft Office PowerPoint</Application>
  <PresentationFormat>Widescreen</PresentationFormat>
  <Paragraphs>37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Bodoni MT</vt:lpstr>
      <vt:lpstr>Calibri</vt:lpstr>
      <vt:lpstr>Source Sans Pro Light</vt:lpstr>
      <vt:lpstr>Custom</vt:lpstr>
      <vt:lpstr>  Computing-related Organization Presentation    </vt:lpstr>
      <vt:lpstr>Unit 8 Activity</vt:lpstr>
      <vt:lpstr>3 Local  to Tampa Computing-related Organizations </vt:lpstr>
      <vt:lpstr>Tampa Devs </vt:lpstr>
      <vt:lpstr>Tampa Bay Techies</vt:lpstr>
      <vt:lpstr>Lean Beer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Grobisen</dc:creator>
  <cp:lastModifiedBy>Martin Grobisen</cp:lastModifiedBy>
  <cp:revision>2</cp:revision>
  <dcterms:created xsi:type="dcterms:W3CDTF">2024-10-25T16:50:46Z</dcterms:created>
  <dcterms:modified xsi:type="dcterms:W3CDTF">2024-10-30T14:40:22Z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