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44" r:id="rId2"/>
    <p:sldId id="345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3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0CBED6-0F30-4560-B995-59E0E5D340CE}" v="24" dt="2025-02-07T13:52:16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29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obisen" userId="93f8e1042d80444f" providerId="LiveId" clId="{E10CBED6-0F30-4560-B995-59E0E5D340CE}"/>
    <pc:docChg chg="undo custSel addSld delSld modSld">
      <pc:chgData name="Martin Grobisen" userId="93f8e1042d80444f" providerId="LiveId" clId="{E10CBED6-0F30-4560-B995-59E0E5D340CE}" dt="2025-02-07T13:58:32.040" v="328" actId="1076"/>
      <pc:docMkLst>
        <pc:docMk/>
      </pc:docMkLst>
      <pc:sldChg chg="modSp mod">
        <pc:chgData name="Martin Grobisen" userId="93f8e1042d80444f" providerId="LiveId" clId="{E10CBED6-0F30-4560-B995-59E0E5D340CE}" dt="2025-02-06T21:38:32.376" v="13" actId="18131"/>
        <pc:sldMkLst>
          <pc:docMk/>
          <pc:sldMk cId="3865085909" sldId="344"/>
        </pc:sldMkLst>
        <pc:spChg chg="mod">
          <ac:chgData name="Martin Grobisen" userId="93f8e1042d80444f" providerId="LiveId" clId="{E10CBED6-0F30-4560-B995-59E0E5D340CE}" dt="2025-02-06T21:38:17.414" v="12" actId="14100"/>
          <ac:spMkLst>
            <pc:docMk/>
            <pc:sldMk cId="3865085909" sldId="344"/>
            <ac:spMk id="3" creationId="{526ABF06-5491-8319-408F-AC9C03E64E1E}"/>
          </ac:spMkLst>
        </pc:spChg>
        <pc:spChg chg="mod">
          <ac:chgData name="Martin Grobisen" userId="93f8e1042d80444f" providerId="LiveId" clId="{E10CBED6-0F30-4560-B995-59E0E5D340CE}" dt="2025-02-06T21:36:59.338" v="0" actId="20577"/>
          <ac:spMkLst>
            <pc:docMk/>
            <pc:sldMk cId="3865085909" sldId="344"/>
            <ac:spMk id="4" creationId="{E32E2EA2-1678-8B16-0E08-49BF8279444B}"/>
          </ac:spMkLst>
        </pc:spChg>
        <pc:picChg chg="mod modCrop">
          <ac:chgData name="Martin Grobisen" userId="93f8e1042d80444f" providerId="LiveId" clId="{E10CBED6-0F30-4560-B995-59E0E5D340CE}" dt="2025-02-06T21:38:32.376" v="13" actId="18131"/>
          <ac:picMkLst>
            <pc:docMk/>
            <pc:sldMk cId="3865085909" sldId="344"/>
            <ac:picMk id="10" creationId="{C5E399AE-C2DC-0BE4-A179-9A726D23FFC5}"/>
          </ac:picMkLst>
        </pc:picChg>
      </pc:sldChg>
      <pc:sldChg chg="addSp delSp modSp mod">
        <pc:chgData name="Martin Grobisen" userId="93f8e1042d80444f" providerId="LiveId" clId="{E10CBED6-0F30-4560-B995-59E0E5D340CE}" dt="2025-02-07T12:54:58.769" v="227" actId="478"/>
        <pc:sldMkLst>
          <pc:docMk/>
          <pc:sldMk cId="810374094" sldId="345"/>
        </pc:sldMkLst>
        <pc:spChg chg="mod">
          <ac:chgData name="Martin Grobisen" userId="93f8e1042d80444f" providerId="LiveId" clId="{E10CBED6-0F30-4560-B995-59E0E5D340CE}" dt="2025-02-06T21:40:04.078" v="14"/>
          <ac:spMkLst>
            <pc:docMk/>
            <pc:sldMk cId="810374094" sldId="345"/>
            <ac:spMk id="3" creationId="{C44B7D88-18D8-7250-6364-BECA6F65381D}"/>
          </ac:spMkLst>
        </pc:spChg>
        <pc:spChg chg="mod">
          <ac:chgData name="Martin Grobisen" userId="93f8e1042d80444f" providerId="LiveId" clId="{E10CBED6-0F30-4560-B995-59E0E5D340CE}" dt="2025-02-07T12:54:31.738" v="222"/>
          <ac:spMkLst>
            <pc:docMk/>
            <pc:sldMk cId="810374094" sldId="345"/>
            <ac:spMk id="6" creationId="{E1AA65FC-5F3F-F17B-BC2E-C754BC15C4D1}"/>
          </ac:spMkLst>
        </pc:spChg>
        <pc:spChg chg="mod">
          <ac:chgData name="Martin Grobisen" userId="93f8e1042d80444f" providerId="LiveId" clId="{E10CBED6-0F30-4560-B995-59E0E5D340CE}" dt="2025-02-06T21:42:30.963" v="37" actId="27636"/>
          <ac:spMkLst>
            <pc:docMk/>
            <pc:sldMk cId="810374094" sldId="345"/>
            <ac:spMk id="7" creationId="{0C0D5F39-EF49-BECB-8276-8B8A46F07AC2}"/>
          </ac:spMkLst>
        </pc:spChg>
        <pc:spChg chg="mod">
          <ac:chgData name="Martin Grobisen" userId="93f8e1042d80444f" providerId="LiveId" clId="{E10CBED6-0F30-4560-B995-59E0E5D340CE}" dt="2025-02-07T12:54:31.738" v="222"/>
          <ac:spMkLst>
            <pc:docMk/>
            <pc:sldMk cId="810374094" sldId="345"/>
            <ac:spMk id="8" creationId="{14C93FEC-F90C-CF0C-F6A3-C1F11B96B37F}"/>
          </ac:spMkLst>
        </pc:spChg>
        <pc:grpChg chg="add del mod ord">
          <ac:chgData name="Martin Grobisen" userId="93f8e1042d80444f" providerId="LiveId" clId="{E10CBED6-0F30-4560-B995-59E0E5D340CE}" dt="2025-02-07T12:54:58.769" v="227" actId="478"/>
          <ac:grpSpMkLst>
            <pc:docMk/>
            <pc:sldMk cId="810374094" sldId="345"/>
            <ac:grpSpMk id="5" creationId="{9B44CB5C-FBEC-3A30-D9BF-9E26EB9926E7}"/>
          </ac:grpSpMkLst>
        </pc:grpChg>
        <pc:picChg chg="del mod modCrop">
          <ac:chgData name="Martin Grobisen" userId="93f8e1042d80444f" providerId="LiveId" clId="{E10CBED6-0F30-4560-B995-59E0E5D340CE}" dt="2025-02-06T22:01:15.024" v="196" actId="21"/>
          <ac:picMkLst>
            <pc:docMk/>
            <pc:sldMk cId="810374094" sldId="345"/>
            <ac:picMk id="2" creationId="{47B32D6E-89CC-2F21-6928-C94CC9FE508C}"/>
          </ac:picMkLst>
        </pc:picChg>
        <pc:picChg chg="add mod">
          <ac:chgData name="Martin Grobisen" userId="93f8e1042d80444f" providerId="LiveId" clId="{E10CBED6-0F30-4560-B995-59E0E5D340CE}" dt="2025-02-06T22:01:07.816" v="195"/>
          <ac:picMkLst>
            <pc:docMk/>
            <pc:sldMk cId="810374094" sldId="345"/>
            <ac:picMk id="4" creationId="{A0C99B6D-4780-B1FC-BFE4-0FE06832EDCC}"/>
          </ac:picMkLst>
        </pc:picChg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1075894363" sldId="373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636633545" sldId="375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569169213" sldId="376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3320778744" sldId="379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409024189" sldId="382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970135127" sldId="384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2731787359" sldId="386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3631209785" sldId="394"/>
        </pc:sldMkLst>
      </pc:sldChg>
      <pc:sldChg chg="modSp del mod">
        <pc:chgData name="Martin Grobisen" userId="93f8e1042d80444f" providerId="LiveId" clId="{E10CBED6-0F30-4560-B995-59E0E5D340CE}" dt="2025-02-06T21:57:08.599" v="166" actId="47"/>
        <pc:sldMkLst>
          <pc:docMk/>
          <pc:sldMk cId="900952246" sldId="395"/>
        </pc:sldMkLst>
        <pc:picChg chg="mod">
          <ac:chgData name="Martin Grobisen" userId="93f8e1042d80444f" providerId="LiveId" clId="{E10CBED6-0F30-4560-B995-59E0E5D340CE}" dt="2025-02-06T21:56:10.657" v="153" actId="1076"/>
          <ac:picMkLst>
            <pc:docMk/>
            <pc:sldMk cId="900952246" sldId="395"/>
            <ac:picMk id="6" creationId="{205CF7DF-2A1C-BAFF-32DB-8464C6A237EA}"/>
          </ac:picMkLst>
        </pc:picChg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2832434444" sldId="396"/>
        </pc:sldMkLst>
      </pc:sldChg>
      <pc:sldChg chg="del">
        <pc:chgData name="Martin Grobisen" userId="93f8e1042d80444f" providerId="LiveId" clId="{E10CBED6-0F30-4560-B995-59E0E5D340CE}" dt="2025-02-06T21:57:08.599" v="166" actId="47"/>
        <pc:sldMkLst>
          <pc:docMk/>
          <pc:sldMk cId="364730241" sldId="397"/>
        </pc:sldMkLst>
      </pc:sldChg>
      <pc:sldChg chg="addSp delSp modSp add mod">
        <pc:chgData name="Martin Grobisen" userId="93f8e1042d80444f" providerId="LiveId" clId="{E10CBED6-0F30-4560-B995-59E0E5D340CE}" dt="2025-02-07T12:54:54.591" v="226" actId="478"/>
        <pc:sldMkLst>
          <pc:docMk/>
          <pc:sldMk cId="679150039" sldId="398"/>
        </pc:sldMkLst>
        <pc:spChg chg="mod">
          <ac:chgData name="Martin Grobisen" userId="93f8e1042d80444f" providerId="LiveId" clId="{E10CBED6-0F30-4560-B995-59E0E5D340CE}" dt="2025-02-06T21:42:56.610" v="39"/>
          <ac:spMkLst>
            <pc:docMk/>
            <pc:sldMk cId="679150039" sldId="398"/>
            <ac:spMk id="3" creationId="{9B359623-B160-14D5-B671-61D10231AFEC}"/>
          </ac:spMkLst>
        </pc:spChg>
        <pc:spChg chg="mod">
          <ac:chgData name="Martin Grobisen" userId="93f8e1042d80444f" providerId="LiveId" clId="{E10CBED6-0F30-4560-B995-59E0E5D340CE}" dt="2025-02-07T12:54:44.815" v="224"/>
          <ac:spMkLst>
            <pc:docMk/>
            <pc:sldMk cId="679150039" sldId="398"/>
            <ac:spMk id="6" creationId="{D8BB9AEC-22FE-FEF7-612B-BEBDA9EFA9AE}"/>
          </ac:spMkLst>
        </pc:spChg>
        <pc:spChg chg="mod">
          <ac:chgData name="Martin Grobisen" userId="93f8e1042d80444f" providerId="LiveId" clId="{E10CBED6-0F30-4560-B995-59E0E5D340CE}" dt="2025-02-06T21:43:20.631" v="43" actId="20577"/>
          <ac:spMkLst>
            <pc:docMk/>
            <pc:sldMk cId="679150039" sldId="398"/>
            <ac:spMk id="7" creationId="{C7226D72-9155-921D-748F-6A64370263CD}"/>
          </ac:spMkLst>
        </pc:spChg>
        <pc:spChg chg="mod">
          <ac:chgData name="Martin Grobisen" userId="93f8e1042d80444f" providerId="LiveId" clId="{E10CBED6-0F30-4560-B995-59E0E5D340CE}" dt="2025-02-07T12:54:44.815" v="224"/>
          <ac:spMkLst>
            <pc:docMk/>
            <pc:sldMk cId="679150039" sldId="398"/>
            <ac:spMk id="8" creationId="{585A81F2-3AE6-1491-AE61-7AD026C808A1}"/>
          </ac:spMkLst>
        </pc:spChg>
        <pc:grpChg chg="add del mod ord">
          <ac:chgData name="Martin Grobisen" userId="93f8e1042d80444f" providerId="LiveId" clId="{E10CBED6-0F30-4560-B995-59E0E5D340CE}" dt="2025-02-07T12:54:54.591" v="226" actId="478"/>
          <ac:grpSpMkLst>
            <pc:docMk/>
            <pc:sldMk cId="679150039" sldId="398"/>
            <ac:grpSpMk id="5" creationId="{18890F64-B01E-485D-F4CB-FE4C3200433E}"/>
          </ac:grpSpMkLst>
        </pc:grpChg>
        <pc:picChg chg="del">
          <ac:chgData name="Martin Grobisen" userId="93f8e1042d80444f" providerId="LiveId" clId="{E10CBED6-0F30-4560-B995-59E0E5D340CE}" dt="2025-02-06T21:53:45.427" v="126" actId="478"/>
          <ac:picMkLst>
            <pc:docMk/>
            <pc:sldMk cId="679150039" sldId="398"/>
            <ac:picMk id="2" creationId="{C2459B5B-6643-C551-90F1-D5A2F67F4696}"/>
          </ac:picMkLst>
        </pc:picChg>
        <pc:picChg chg="add mod modCrop">
          <ac:chgData name="Martin Grobisen" userId="93f8e1042d80444f" providerId="LiveId" clId="{E10CBED6-0F30-4560-B995-59E0E5D340CE}" dt="2025-02-06T21:54:21.086" v="130" actId="1076"/>
          <ac:picMkLst>
            <pc:docMk/>
            <pc:sldMk cId="679150039" sldId="398"/>
            <ac:picMk id="4" creationId="{876F9CAA-65C2-8622-7FF5-48CD3D909CD5}"/>
          </ac:picMkLst>
        </pc:picChg>
      </pc:sldChg>
      <pc:sldChg chg="addSp delSp modSp add del mod">
        <pc:chgData name="Martin Grobisen" userId="93f8e1042d80444f" providerId="LiveId" clId="{E10CBED6-0F30-4560-B995-59E0E5D340CE}" dt="2025-02-06T21:59:43.365" v="190" actId="1076"/>
        <pc:sldMkLst>
          <pc:docMk/>
          <pc:sldMk cId="388255818" sldId="399"/>
        </pc:sldMkLst>
        <pc:spChg chg="mod">
          <ac:chgData name="Martin Grobisen" userId="93f8e1042d80444f" providerId="LiveId" clId="{E10CBED6-0F30-4560-B995-59E0E5D340CE}" dt="2025-02-06T21:43:50.555" v="46" actId="20577"/>
          <ac:spMkLst>
            <pc:docMk/>
            <pc:sldMk cId="388255818" sldId="399"/>
            <ac:spMk id="3" creationId="{33933E47-2D6B-4A6D-F5FB-147355EA2C45}"/>
          </ac:spMkLst>
        </pc:spChg>
        <pc:spChg chg="mod">
          <ac:chgData name="Martin Grobisen" userId="93f8e1042d80444f" providerId="LiveId" clId="{E10CBED6-0F30-4560-B995-59E0E5D340CE}" dt="2025-02-06T21:55:39.225" v="148" actId="207"/>
          <ac:spMkLst>
            <pc:docMk/>
            <pc:sldMk cId="388255818" sldId="399"/>
            <ac:spMk id="7" creationId="{AC3960B8-B230-3B43-2284-D74002B2245C}"/>
          </ac:spMkLst>
        </pc:spChg>
        <pc:picChg chg="del">
          <ac:chgData name="Martin Grobisen" userId="93f8e1042d80444f" providerId="LiveId" clId="{E10CBED6-0F30-4560-B995-59E0E5D340CE}" dt="2025-02-06T21:54:37.432" v="133" actId="478"/>
          <ac:picMkLst>
            <pc:docMk/>
            <pc:sldMk cId="388255818" sldId="399"/>
            <ac:picMk id="2" creationId="{254233E6-6A95-61DF-F4D5-7D435CD44216}"/>
          </ac:picMkLst>
        </pc:picChg>
        <pc:picChg chg="add mod modCrop">
          <ac:chgData name="Martin Grobisen" userId="93f8e1042d80444f" providerId="LiveId" clId="{E10CBED6-0F30-4560-B995-59E0E5D340CE}" dt="2025-02-06T21:59:43.365" v="190" actId="1076"/>
          <ac:picMkLst>
            <pc:docMk/>
            <pc:sldMk cId="388255818" sldId="399"/>
            <ac:picMk id="4" creationId="{A9D38929-2A72-CC3C-620F-FD4288A24EB7}"/>
          </ac:picMkLst>
        </pc:picChg>
      </pc:sldChg>
      <pc:sldChg chg="addSp delSp modSp add mod">
        <pc:chgData name="Martin Grobisen" userId="93f8e1042d80444f" providerId="LiveId" clId="{E10CBED6-0F30-4560-B995-59E0E5D340CE}" dt="2025-02-07T12:55:02.443" v="228" actId="478"/>
        <pc:sldMkLst>
          <pc:docMk/>
          <pc:sldMk cId="1949501220" sldId="400"/>
        </pc:sldMkLst>
        <pc:spChg chg="mod">
          <ac:chgData name="Martin Grobisen" userId="93f8e1042d80444f" providerId="LiveId" clId="{E10CBED6-0F30-4560-B995-59E0E5D340CE}" dt="2025-02-06T21:44:26.276" v="51"/>
          <ac:spMkLst>
            <pc:docMk/>
            <pc:sldMk cId="1949501220" sldId="400"/>
            <ac:spMk id="3" creationId="{3A3BC444-47AF-06D6-94EA-423787B30D82}"/>
          </ac:spMkLst>
        </pc:spChg>
        <pc:spChg chg="add mod ord">
          <ac:chgData name="Martin Grobisen" userId="93f8e1042d80444f" providerId="LiveId" clId="{E10CBED6-0F30-4560-B995-59E0E5D340CE}" dt="2025-02-07T12:54:20.155" v="221" actId="164"/>
          <ac:spMkLst>
            <pc:docMk/>
            <pc:sldMk cId="1949501220" sldId="400"/>
            <ac:spMk id="5" creationId="{1DCB1AC1-85E9-AA06-AE7D-34C008B756CB}"/>
          </ac:spMkLst>
        </pc:spChg>
        <pc:spChg chg="add mod">
          <ac:chgData name="Martin Grobisen" userId="93f8e1042d80444f" providerId="LiveId" clId="{E10CBED6-0F30-4560-B995-59E0E5D340CE}" dt="2025-02-07T12:54:20.155" v="221" actId="164"/>
          <ac:spMkLst>
            <pc:docMk/>
            <pc:sldMk cId="1949501220" sldId="400"/>
            <ac:spMk id="6" creationId="{5D5014BA-219C-B1CC-A8F7-11A749841CF4}"/>
          </ac:spMkLst>
        </pc:spChg>
        <pc:spChg chg="mod">
          <ac:chgData name="Martin Grobisen" userId="93f8e1042d80444f" providerId="LiveId" clId="{E10CBED6-0F30-4560-B995-59E0E5D340CE}" dt="2025-02-06T21:44:41.602" v="54" actId="20577"/>
          <ac:spMkLst>
            <pc:docMk/>
            <pc:sldMk cId="1949501220" sldId="400"/>
            <ac:spMk id="7" creationId="{A4309138-9CD8-E855-392E-A051910777A7}"/>
          </ac:spMkLst>
        </pc:spChg>
        <pc:grpChg chg="add del mod">
          <ac:chgData name="Martin Grobisen" userId="93f8e1042d80444f" providerId="LiveId" clId="{E10CBED6-0F30-4560-B995-59E0E5D340CE}" dt="2025-02-07T12:55:02.443" v="228" actId="478"/>
          <ac:grpSpMkLst>
            <pc:docMk/>
            <pc:sldMk cId="1949501220" sldId="400"/>
            <ac:grpSpMk id="8" creationId="{1C9F844B-9257-2FB6-1D06-EDED20646D64}"/>
          </ac:grpSpMkLst>
        </pc:grpChg>
        <pc:picChg chg="del">
          <ac:chgData name="Martin Grobisen" userId="93f8e1042d80444f" providerId="LiveId" clId="{E10CBED6-0F30-4560-B995-59E0E5D340CE}" dt="2025-02-06T21:54:41.878" v="135" actId="478"/>
          <ac:picMkLst>
            <pc:docMk/>
            <pc:sldMk cId="1949501220" sldId="400"/>
            <ac:picMk id="2" creationId="{BF3783BA-A847-2789-9E76-43F70247A72B}"/>
          </ac:picMkLst>
        </pc:picChg>
        <pc:picChg chg="add mod">
          <ac:chgData name="Martin Grobisen" userId="93f8e1042d80444f" providerId="LiveId" clId="{E10CBED6-0F30-4560-B995-59E0E5D340CE}" dt="2025-02-07T12:52:20.220" v="206" actId="1076"/>
          <ac:picMkLst>
            <pc:docMk/>
            <pc:sldMk cId="1949501220" sldId="400"/>
            <ac:picMk id="4" creationId="{2639189E-9AA5-879F-ADF2-DD62EEE5396B}"/>
          </ac:picMkLst>
        </pc:picChg>
      </pc:sldChg>
      <pc:sldChg chg="addSp delSp modSp add mod">
        <pc:chgData name="Martin Grobisen" userId="93f8e1042d80444f" providerId="LiveId" clId="{E10CBED6-0F30-4560-B995-59E0E5D340CE}" dt="2025-02-06T21:59:14.337" v="186"/>
        <pc:sldMkLst>
          <pc:docMk/>
          <pc:sldMk cId="510901987" sldId="401"/>
        </pc:sldMkLst>
        <pc:spChg chg="mod">
          <ac:chgData name="Martin Grobisen" userId="93f8e1042d80444f" providerId="LiveId" clId="{E10CBED6-0F30-4560-B995-59E0E5D340CE}" dt="2025-02-06T21:44:58.433" v="56"/>
          <ac:spMkLst>
            <pc:docMk/>
            <pc:sldMk cId="510901987" sldId="401"/>
            <ac:spMk id="3" creationId="{0178CCFD-1F29-5EFA-4709-AB5766E95032}"/>
          </ac:spMkLst>
        </pc:spChg>
        <pc:spChg chg="mod">
          <ac:chgData name="Martin Grobisen" userId="93f8e1042d80444f" providerId="LiveId" clId="{E10CBED6-0F30-4560-B995-59E0E5D340CE}" dt="2025-02-06T21:45:18.460" v="59" actId="20577"/>
          <ac:spMkLst>
            <pc:docMk/>
            <pc:sldMk cId="510901987" sldId="401"/>
            <ac:spMk id="7" creationId="{258BC376-5EA4-E796-79BD-98F4EE6D676C}"/>
          </ac:spMkLst>
        </pc:spChg>
        <pc:picChg chg="del">
          <ac:chgData name="Martin Grobisen" userId="93f8e1042d80444f" providerId="LiveId" clId="{E10CBED6-0F30-4560-B995-59E0E5D340CE}" dt="2025-02-06T21:54:40.266" v="134" actId="478"/>
          <ac:picMkLst>
            <pc:docMk/>
            <pc:sldMk cId="510901987" sldId="401"/>
            <ac:picMk id="2" creationId="{19BDC963-C91E-6C5D-9FDA-9086EF4ABCEE}"/>
          </ac:picMkLst>
        </pc:picChg>
        <pc:picChg chg="add mod">
          <ac:chgData name="Martin Grobisen" userId="93f8e1042d80444f" providerId="LiveId" clId="{E10CBED6-0F30-4560-B995-59E0E5D340CE}" dt="2025-02-06T21:59:14.337" v="186"/>
          <ac:picMkLst>
            <pc:docMk/>
            <pc:sldMk cId="510901987" sldId="401"/>
            <ac:picMk id="4" creationId="{6A327A78-C4C2-6405-1056-424DA2461825}"/>
          </ac:picMkLst>
        </pc:picChg>
      </pc:sldChg>
      <pc:sldChg chg="addSp delSp modSp add mod">
        <pc:chgData name="Martin Grobisen" userId="93f8e1042d80444f" providerId="LiveId" clId="{E10CBED6-0F30-4560-B995-59E0E5D340CE}" dt="2025-02-06T22:01:46.229" v="202" actId="1076"/>
        <pc:sldMkLst>
          <pc:docMk/>
          <pc:sldMk cId="2226353110" sldId="402"/>
        </pc:sldMkLst>
        <pc:spChg chg="mod">
          <ac:chgData name="Martin Grobisen" userId="93f8e1042d80444f" providerId="LiveId" clId="{E10CBED6-0F30-4560-B995-59E0E5D340CE}" dt="2025-02-06T21:45:39.735" v="61" actId="20577"/>
          <ac:spMkLst>
            <pc:docMk/>
            <pc:sldMk cId="2226353110" sldId="402"/>
            <ac:spMk id="3" creationId="{E7DC2881-4A7C-CD06-BEE2-AD03A69F2181}"/>
          </ac:spMkLst>
        </pc:spChg>
        <pc:spChg chg="mod">
          <ac:chgData name="Martin Grobisen" userId="93f8e1042d80444f" providerId="LiveId" clId="{E10CBED6-0F30-4560-B995-59E0E5D340CE}" dt="2025-02-06T21:45:56.850" v="64" actId="20577"/>
          <ac:spMkLst>
            <pc:docMk/>
            <pc:sldMk cId="2226353110" sldId="402"/>
            <ac:spMk id="7" creationId="{5A5124C0-A46C-5CAE-5C4B-4AC650ECE257}"/>
          </ac:spMkLst>
        </pc:spChg>
        <pc:picChg chg="del">
          <ac:chgData name="Martin Grobisen" userId="93f8e1042d80444f" providerId="LiveId" clId="{E10CBED6-0F30-4560-B995-59E0E5D340CE}" dt="2025-02-06T21:54:43.781" v="136" actId="478"/>
          <ac:picMkLst>
            <pc:docMk/>
            <pc:sldMk cId="2226353110" sldId="402"/>
            <ac:picMk id="2" creationId="{574F94EC-1557-EA2D-8916-EE1CD38A1AD9}"/>
          </ac:picMkLst>
        </pc:picChg>
        <pc:picChg chg="add mod modCrop">
          <ac:chgData name="Martin Grobisen" userId="93f8e1042d80444f" providerId="LiveId" clId="{E10CBED6-0F30-4560-B995-59E0E5D340CE}" dt="2025-02-06T22:01:46.229" v="202" actId="1076"/>
          <ac:picMkLst>
            <pc:docMk/>
            <pc:sldMk cId="2226353110" sldId="402"/>
            <ac:picMk id="4" creationId="{47B32D6E-89CC-2F21-6928-C94CC9FE508C}"/>
          </ac:picMkLst>
        </pc:picChg>
      </pc:sldChg>
      <pc:sldChg chg="addSp delSp modSp add mod">
        <pc:chgData name="Martin Grobisen" userId="93f8e1042d80444f" providerId="LiveId" clId="{E10CBED6-0F30-4560-B995-59E0E5D340CE}" dt="2025-02-06T21:59:48.964" v="191"/>
        <pc:sldMkLst>
          <pc:docMk/>
          <pc:sldMk cId="1211961417" sldId="403"/>
        </pc:sldMkLst>
        <pc:spChg chg="mod">
          <ac:chgData name="Martin Grobisen" userId="93f8e1042d80444f" providerId="LiveId" clId="{E10CBED6-0F30-4560-B995-59E0E5D340CE}" dt="2025-02-06T21:46:15.335" v="66"/>
          <ac:spMkLst>
            <pc:docMk/>
            <pc:sldMk cId="1211961417" sldId="403"/>
            <ac:spMk id="3" creationId="{C4C8F400-622A-4310-BC69-83961136E050}"/>
          </ac:spMkLst>
        </pc:spChg>
        <pc:spChg chg="mod">
          <ac:chgData name="Martin Grobisen" userId="93f8e1042d80444f" providerId="LiveId" clId="{E10CBED6-0F30-4560-B995-59E0E5D340CE}" dt="2025-02-06T21:46:32.444" v="70" actId="20577"/>
          <ac:spMkLst>
            <pc:docMk/>
            <pc:sldMk cId="1211961417" sldId="403"/>
            <ac:spMk id="7" creationId="{9BD499E3-97C2-4A59-7B12-20062AB49171}"/>
          </ac:spMkLst>
        </pc:spChg>
        <pc:picChg chg="del">
          <ac:chgData name="Martin Grobisen" userId="93f8e1042d80444f" providerId="LiveId" clId="{E10CBED6-0F30-4560-B995-59E0E5D340CE}" dt="2025-02-06T21:54:45.570" v="137" actId="478"/>
          <ac:picMkLst>
            <pc:docMk/>
            <pc:sldMk cId="1211961417" sldId="403"/>
            <ac:picMk id="2" creationId="{3C15D18C-A06F-1EAE-E79B-FE136454206B}"/>
          </ac:picMkLst>
        </pc:picChg>
        <pc:picChg chg="add mod">
          <ac:chgData name="Martin Grobisen" userId="93f8e1042d80444f" providerId="LiveId" clId="{E10CBED6-0F30-4560-B995-59E0E5D340CE}" dt="2025-02-06T21:59:48.964" v="191"/>
          <ac:picMkLst>
            <pc:docMk/>
            <pc:sldMk cId="1211961417" sldId="403"/>
            <ac:picMk id="4" creationId="{764BFC56-30B9-BCB8-972C-BD0A63E3E28C}"/>
          </ac:picMkLst>
        </pc:picChg>
      </pc:sldChg>
      <pc:sldChg chg="addSp delSp modSp add mod">
        <pc:chgData name="Martin Grobisen" userId="93f8e1042d80444f" providerId="LiveId" clId="{E10CBED6-0F30-4560-B995-59E0E5D340CE}" dt="2025-02-06T21:59:09.418" v="185"/>
        <pc:sldMkLst>
          <pc:docMk/>
          <pc:sldMk cId="241154182" sldId="404"/>
        </pc:sldMkLst>
        <pc:spChg chg="mod">
          <ac:chgData name="Martin Grobisen" userId="93f8e1042d80444f" providerId="LiveId" clId="{E10CBED6-0F30-4560-B995-59E0E5D340CE}" dt="2025-02-06T21:46:48.039" v="72"/>
          <ac:spMkLst>
            <pc:docMk/>
            <pc:sldMk cId="241154182" sldId="404"/>
            <ac:spMk id="3" creationId="{D97D9E7E-088D-542B-4BA8-A025AEDBDD5E}"/>
          </ac:spMkLst>
        </pc:spChg>
        <pc:spChg chg="mod">
          <ac:chgData name="Martin Grobisen" userId="93f8e1042d80444f" providerId="LiveId" clId="{E10CBED6-0F30-4560-B995-59E0E5D340CE}" dt="2025-02-06T21:47:07.733" v="75" actId="20577"/>
          <ac:spMkLst>
            <pc:docMk/>
            <pc:sldMk cId="241154182" sldId="404"/>
            <ac:spMk id="7" creationId="{36EDE0AB-3E07-B4BD-FAA7-256CEFF9DF01}"/>
          </ac:spMkLst>
        </pc:spChg>
        <pc:picChg chg="del">
          <ac:chgData name="Martin Grobisen" userId="93f8e1042d80444f" providerId="LiveId" clId="{E10CBED6-0F30-4560-B995-59E0E5D340CE}" dt="2025-02-06T21:58:53.597" v="183" actId="478"/>
          <ac:picMkLst>
            <pc:docMk/>
            <pc:sldMk cId="241154182" sldId="404"/>
            <ac:picMk id="2" creationId="{356F6C86-49EB-398F-F56F-70F20EA64792}"/>
          </ac:picMkLst>
        </pc:picChg>
        <pc:picChg chg="add mod">
          <ac:chgData name="Martin Grobisen" userId="93f8e1042d80444f" providerId="LiveId" clId="{E10CBED6-0F30-4560-B995-59E0E5D340CE}" dt="2025-02-06T21:59:09.418" v="185"/>
          <ac:picMkLst>
            <pc:docMk/>
            <pc:sldMk cId="241154182" sldId="404"/>
            <ac:picMk id="4" creationId="{E56783F1-3454-4A7D-9E01-903953773838}"/>
          </ac:picMkLst>
        </pc:picChg>
      </pc:sldChg>
      <pc:sldChg chg="addSp delSp modSp add mod">
        <pc:chgData name="Martin Grobisen" userId="93f8e1042d80444f" providerId="LiveId" clId="{E10CBED6-0F30-4560-B995-59E0E5D340CE}" dt="2025-02-06T22:00:08.596" v="194"/>
        <pc:sldMkLst>
          <pc:docMk/>
          <pc:sldMk cId="1489039039" sldId="405"/>
        </pc:sldMkLst>
        <pc:spChg chg="mod">
          <ac:chgData name="Martin Grobisen" userId="93f8e1042d80444f" providerId="LiveId" clId="{E10CBED6-0F30-4560-B995-59E0E5D340CE}" dt="2025-02-06T21:47:45.575" v="80" actId="6549"/>
          <ac:spMkLst>
            <pc:docMk/>
            <pc:sldMk cId="1489039039" sldId="405"/>
            <ac:spMk id="3" creationId="{9D27F4D3-4340-4AC9-9B53-43C8D4938506}"/>
          </ac:spMkLst>
        </pc:spChg>
        <pc:spChg chg="mod">
          <ac:chgData name="Martin Grobisen" userId="93f8e1042d80444f" providerId="LiveId" clId="{E10CBED6-0F30-4560-B995-59E0E5D340CE}" dt="2025-02-06T21:48:03.950" v="83" actId="20577"/>
          <ac:spMkLst>
            <pc:docMk/>
            <pc:sldMk cId="1489039039" sldId="405"/>
            <ac:spMk id="7" creationId="{C81A3A62-7FCE-D972-429D-3C8D10C8882E}"/>
          </ac:spMkLst>
        </pc:spChg>
        <pc:picChg chg="del">
          <ac:chgData name="Martin Grobisen" userId="93f8e1042d80444f" providerId="LiveId" clId="{E10CBED6-0F30-4560-B995-59E0E5D340CE}" dt="2025-02-06T21:54:47.218" v="138" actId="478"/>
          <ac:picMkLst>
            <pc:docMk/>
            <pc:sldMk cId="1489039039" sldId="405"/>
            <ac:picMk id="2" creationId="{1FCDBB53-07D8-A018-63B9-288D04E3EF64}"/>
          </ac:picMkLst>
        </pc:picChg>
        <pc:picChg chg="add mod">
          <ac:chgData name="Martin Grobisen" userId="93f8e1042d80444f" providerId="LiveId" clId="{E10CBED6-0F30-4560-B995-59E0E5D340CE}" dt="2025-02-06T22:00:08.596" v="194"/>
          <ac:picMkLst>
            <pc:docMk/>
            <pc:sldMk cId="1489039039" sldId="405"/>
            <ac:picMk id="4" creationId="{10FCE3E8-B2D9-9496-0C00-E9D40E2E026F}"/>
          </ac:picMkLst>
        </pc:picChg>
      </pc:sldChg>
      <pc:sldChg chg="addSp delSp modSp add mod">
        <pc:chgData name="Martin Grobisen" userId="93f8e1042d80444f" providerId="LiveId" clId="{E10CBED6-0F30-4560-B995-59E0E5D340CE}" dt="2025-02-07T13:58:32.040" v="328" actId="1076"/>
        <pc:sldMkLst>
          <pc:docMk/>
          <pc:sldMk cId="3591230841" sldId="406"/>
        </pc:sldMkLst>
        <pc:spChg chg="mod">
          <ac:chgData name="Martin Grobisen" userId="93f8e1042d80444f" providerId="LiveId" clId="{E10CBED6-0F30-4560-B995-59E0E5D340CE}" dt="2025-02-06T21:48:20.378" v="85"/>
          <ac:spMkLst>
            <pc:docMk/>
            <pc:sldMk cId="3591230841" sldId="406"/>
            <ac:spMk id="3" creationId="{26996F83-77FE-5866-29E1-C77774DC7084}"/>
          </ac:spMkLst>
        </pc:spChg>
        <pc:spChg chg="mod">
          <ac:chgData name="Martin Grobisen" userId="93f8e1042d80444f" providerId="LiveId" clId="{E10CBED6-0F30-4560-B995-59E0E5D340CE}" dt="2025-02-07T13:58:25.417" v="327" actId="20577"/>
          <ac:spMkLst>
            <pc:docMk/>
            <pc:sldMk cId="3591230841" sldId="406"/>
            <ac:spMk id="7" creationId="{C9A2D778-4E95-53CB-5688-1C413EB17439}"/>
          </ac:spMkLst>
        </pc:spChg>
        <pc:picChg chg="del">
          <ac:chgData name="Martin Grobisen" userId="93f8e1042d80444f" providerId="LiveId" clId="{E10CBED6-0F30-4560-B995-59E0E5D340CE}" dt="2025-02-06T21:58:56.400" v="184" actId="478"/>
          <ac:picMkLst>
            <pc:docMk/>
            <pc:sldMk cId="3591230841" sldId="406"/>
            <ac:picMk id="2" creationId="{F758BD08-290B-A03C-1FD8-204FBDD6DFFE}"/>
          </ac:picMkLst>
        </pc:picChg>
        <pc:picChg chg="add del mod">
          <ac:chgData name="Martin Grobisen" userId="93f8e1042d80444f" providerId="LiveId" clId="{E10CBED6-0F30-4560-B995-59E0E5D340CE}" dt="2025-02-06T22:01:54.441" v="203" actId="478"/>
          <ac:picMkLst>
            <pc:docMk/>
            <pc:sldMk cId="3591230841" sldId="406"/>
            <ac:picMk id="4" creationId="{5D0BF814-D401-EBDB-0863-512FE201F080}"/>
          </ac:picMkLst>
        </pc:picChg>
        <pc:picChg chg="add mod">
          <ac:chgData name="Martin Grobisen" userId="93f8e1042d80444f" providerId="LiveId" clId="{E10CBED6-0F30-4560-B995-59E0E5D340CE}" dt="2025-02-07T13:58:32.040" v="328" actId="1076"/>
          <ac:picMkLst>
            <pc:docMk/>
            <pc:sldMk cId="3591230841" sldId="406"/>
            <ac:picMk id="5" creationId="{84B69D2E-FCA8-12F7-50AA-00DE4CBF47EC}"/>
          </ac:picMkLst>
        </pc:picChg>
      </pc:sldChg>
      <pc:sldChg chg="addSp delSp modSp add mod">
        <pc:chgData name="Martin Grobisen" userId="93f8e1042d80444f" providerId="LiveId" clId="{E10CBED6-0F30-4560-B995-59E0E5D340CE}" dt="2025-02-06T21:58:42.977" v="182" actId="1076"/>
        <pc:sldMkLst>
          <pc:docMk/>
          <pc:sldMk cId="265201050" sldId="407"/>
        </pc:sldMkLst>
        <pc:spChg chg="mod">
          <ac:chgData name="Martin Grobisen" userId="93f8e1042d80444f" providerId="LiveId" clId="{E10CBED6-0F30-4560-B995-59E0E5D340CE}" dt="2025-02-06T21:48:47.985" v="90"/>
          <ac:spMkLst>
            <pc:docMk/>
            <pc:sldMk cId="265201050" sldId="407"/>
            <ac:spMk id="3" creationId="{028DD000-3245-848D-8913-84400BAD4066}"/>
          </ac:spMkLst>
        </pc:spChg>
        <pc:spChg chg="mod">
          <ac:chgData name="Martin Grobisen" userId="93f8e1042d80444f" providerId="LiveId" clId="{E10CBED6-0F30-4560-B995-59E0E5D340CE}" dt="2025-02-06T21:49:00.514" v="93" actId="20577"/>
          <ac:spMkLst>
            <pc:docMk/>
            <pc:sldMk cId="265201050" sldId="407"/>
            <ac:spMk id="7" creationId="{5EC27C12-476D-1CD3-0550-152F97FCF494}"/>
          </ac:spMkLst>
        </pc:spChg>
        <pc:picChg chg="del">
          <ac:chgData name="Martin Grobisen" userId="93f8e1042d80444f" providerId="LiveId" clId="{E10CBED6-0F30-4560-B995-59E0E5D340CE}" dt="2025-02-06T21:54:48.911" v="139" actId="478"/>
          <ac:picMkLst>
            <pc:docMk/>
            <pc:sldMk cId="265201050" sldId="407"/>
            <ac:picMk id="2" creationId="{F310FEEB-9FC6-8DFA-59D5-B6C8A2842CB8}"/>
          </ac:picMkLst>
        </pc:picChg>
        <pc:picChg chg="add del mod">
          <ac:chgData name="Martin Grobisen" userId="93f8e1042d80444f" providerId="LiveId" clId="{E10CBED6-0F30-4560-B995-59E0E5D340CE}" dt="2025-02-06T21:58:08.539" v="174" actId="478"/>
          <ac:picMkLst>
            <pc:docMk/>
            <pc:sldMk cId="265201050" sldId="407"/>
            <ac:picMk id="4" creationId="{1610FF4C-B361-FDA0-E75D-7BD2127D7F9E}"/>
          </ac:picMkLst>
        </pc:picChg>
        <pc:picChg chg="add mod modCrop">
          <ac:chgData name="Martin Grobisen" userId="93f8e1042d80444f" providerId="LiveId" clId="{E10CBED6-0F30-4560-B995-59E0E5D340CE}" dt="2025-02-06T21:58:42.977" v="182" actId="1076"/>
          <ac:picMkLst>
            <pc:docMk/>
            <pc:sldMk cId="265201050" sldId="407"/>
            <ac:picMk id="5" creationId="{CE41E760-5206-982F-A448-44B787AF70F8}"/>
          </ac:picMkLst>
        </pc:picChg>
      </pc:sldChg>
      <pc:sldChg chg="addSp delSp modSp add mod">
        <pc:chgData name="Martin Grobisen" userId="93f8e1042d80444f" providerId="LiveId" clId="{E10CBED6-0F30-4560-B995-59E0E5D340CE}" dt="2025-02-06T21:56:46.977" v="165" actId="1035"/>
        <pc:sldMkLst>
          <pc:docMk/>
          <pc:sldMk cId="1665017530" sldId="408"/>
        </pc:sldMkLst>
        <pc:spChg chg="mod">
          <ac:chgData name="Martin Grobisen" userId="93f8e1042d80444f" providerId="LiveId" clId="{E10CBED6-0F30-4560-B995-59E0E5D340CE}" dt="2025-02-06T21:49:19.249" v="95"/>
          <ac:spMkLst>
            <pc:docMk/>
            <pc:sldMk cId="1665017530" sldId="408"/>
            <ac:spMk id="3" creationId="{EFEABE99-6456-D81E-EA03-177253D3AC9F}"/>
          </ac:spMkLst>
        </pc:spChg>
        <pc:spChg chg="mod">
          <ac:chgData name="Martin Grobisen" userId="93f8e1042d80444f" providerId="LiveId" clId="{E10CBED6-0F30-4560-B995-59E0E5D340CE}" dt="2025-02-06T21:50:02.863" v="98" actId="20577"/>
          <ac:spMkLst>
            <pc:docMk/>
            <pc:sldMk cId="1665017530" sldId="408"/>
            <ac:spMk id="7" creationId="{6130796F-93A3-B43C-B9A5-193AC14589FA}"/>
          </ac:spMkLst>
        </pc:spChg>
        <pc:picChg chg="del">
          <ac:chgData name="Martin Grobisen" userId="93f8e1042d80444f" providerId="LiveId" clId="{E10CBED6-0F30-4560-B995-59E0E5D340CE}" dt="2025-02-06T21:54:53.959" v="140" actId="478"/>
          <ac:picMkLst>
            <pc:docMk/>
            <pc:sldMk cId="1665017530" sldId="408"/>
            <ac:picMk id="2" creationId="{0646D74E-3F7E-4850-9252-0D985613FE09}"/>
          </ac:picMkLst>
        </pc:picChg>
        <pc:picChg chg="add mod modCrop">
          <ac:chgData name="Martin Grobisen" userId="93f8e1042d80444f" providerId="LiveId" clId="{E10CBED6-0F30-4560-B995-59E0E5D340CE}" dt="2025-02-06T21:56:46.977" v="165" actId="1035"/>
          <ac:picMkLst>
            <pc:docMk/>
            <pc:sldMk cId="1665017530" sldId="408"/>
            <ac:picMk id="4" creationId="{54C5D3AB-099C-F977-9AEF-29F5411AEB19}"/>
          </ac:picMkLst>
        </pc:picChg>
      </pc:sldChg>
      <pc:sldChg chg="addSp delSp modSp add mod">
        <pc:chgData name="Martin Grobisen" userId="93f8e1042d80444f" providerId="LiveId" clId="{E10CBED6-0F30-4560-B995-59E0E5D340CE}" dt="2025-02-06T21:58:00.649" v="173" actId="21"/>
        <pc:sldMkLst>
          <pc:docMk/>
          <pc:sldMk cId="3677655518" sldId="409"/>
        </pc:sldMkLst>
        <pc:spChg chg="mod">
          <ac:chgData name="Martin Grobisen" userId="93f8e1042d80444f" providerId="LiveId" clId="{E10CBED6-0F30-4560-B995-59E0E5D340CE}" dt="2025-02-06T21:51:35.267" v="100"/>
          <ac:spMkLst>
            <pc:docMk/>
            <pc:sldMk cId="3677655518" sldId="409"/>
            <ac:spMk id="3" creationId="{861AACDF-2359-1E8F-21C0-CD1A27ADD089}"/>
          </ac:spMkLst>
        </pc:spChg>
        <pc:spChg chg="mod">
          <ac:chgData name="Martin Grobisen" userId="93f8e1042d80444f" providerId="LiveId" clId="{E10CBED6-0F30-4560-B995-59E0E5D340CE}" dt="2025-02-06T21:52:13.023" v="111" actId="20577"/>
          <ac:spMkLst>
            <pc:docMk/>
            <pc:sldMk cId="3677655518" sldId="409"/>
            <ac:spMk id="7" creationId="{090CC348-FF60-5A39-19E4-567E94549124}"/>
          </ac:spMkLst>
        </pc:spChg>
        <pc:picChg chg="del">
          <ac:chgData name="Martin Grobisen" userId="93f8e1042d80444f" providerId="LiveId" clId="{E10CBED6-0F30-4560-B995-59E0E5D340CE}" dt="2025-02-06T21:53:23.010" v="125" actId="478"/>
          <ac:picMkLst>
            <pc:docMk/>
            <pc:sldMk cId="3677655518" sldId="409"/>
            <ac:picMk id="2" creationId="{789E7B1F-38F6-A7FC-45D0-65CCE7501555}"/>
          </ac:picMkLst>
        </pc:picChg>
        <pc:picChg chg="add del mod modCrop">
          <ac:chgData name="Martin Grobisen" userId="93f8e1042d80444f" providerId="LiveId" clId="{E10CBED6-0F30-4560-B995-59E0E5D340CE}" dt="2025-02-06T21:58:00.649" v="173" actId="21"/>
          <ac:picMkLst>
            <pc:docMk/>
            <pc:sldMk cId="3677655518" sldId="409"/>
            <ac:picMk id="4" creationId="{CE41E760-5206-982F-A448-44B787AF70F8}"/>
          </ac:picMkLst>
        </pc:picChg>
        <pc:picChg chg="add mod">
          <ac:chgData name="Martin Grobisen" userId="93f8e1042d80444f" providerId="LiveId" clId="{E10CBED6-0F30-4560-B995-59E0E5D340CE}" dt="2025-02-06T21:57:56.008" v="172" actId="1076"/>
          <ac:picMkLst>
            <pc:docMk/>
            <pc:sldMk cId="3677655518" sldId="409"/>
            <ac:picMk id="5" creationId="{EB890B4E-BDA0-E016-2774-63D0C05611EF}"/>
          </ac:picMkLst>
        </pc:picChg>
      </pc:sldChg>
      <pc:sldChg chg="add del">
        <pc:chgData name="Martin Grobisen" userId="93f8e1042d80444f" providerId="LiveId" clId="{E10CBED6-0F30-4560-B995-59E0E5D340CE}" dt="2025-02-07T12:57:20.350" v="229" actId="47"/>
        <pc:sldMkLst>
          <pc:docMk/>
          <pc:sldMk cId="4094622956" sldId="410"/>
        </pc:sldMkLst>
      </pc:sldChg>
      <pc:sldChg chg="add del">
        <pc:chgData name="Martin Grobisen" userId="93f8e1042d80444f" providerId="LiveId" clId="{E10CBED6-0F30-4560-B995-59E0E5D340CE}" dt="2025-02-07T12:58:39.337" v="230" actId="47"/>
        <pc:sldMkLst>
          <pc:docMk/>
          <pc:sldMk cId="2425741829" sldId="4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3581-85A2-42F0-B1F7-6B1F6BFA44C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0922-FC02-4F52-AC23-93540061D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D4D35-EFBA-D840-73F5-272D16C6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890777-2A30-F5B3-7425-3FCAFA736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FD7B9-82B2-FE8E-FD82-F64475A5A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AEEDC-C454-C479-E651-D451AFA03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11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2A4F3-91C5-5941-12B9-8E86D20E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4E7869-62A2-4749-D2D2-AB9B0C4F5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DD7AD-533F-4397-30B2-063D93CDA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E369-DE15-A19F-5968-F99D53308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2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19C6E-B32C-3EC5-C8F2-753D30F8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C673E0-3EAB-8783-BE0F-260F98561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372FF-E308-14E0-C9EF-435F2E9A2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E57E7-F5B1-46EC-329D-6DDDF1CE7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90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A6A30-6A5C-C065-574D-69496D474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2E91A-8B03-0650-B259-AFC64F577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C82D4-629E-72CD-5C97-6ABF7859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795D8-0A41-F884-A700-AED646C65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8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09E5-08BC-2FE6-B52E-5630FECD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9C897-C2D3-F882-0094-434B3AA09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F74D1-509F-09E8-142A-53908726D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63DAA-1D22-C34E-2166-F11C6191A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50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A62BE-346F-5CF4-80F3-92938D08C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C1272-0AC3-5FC6-4B70-631F6DFA9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63ED9-214B-3AE3-94EB-3A7CF00F1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15028-8311-B3E5-6816-6A8ACF955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27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1ABDC-2E4F-DB5B-64E9-CDED3D1C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6E324-98EC-0408-BFC6-35BA5019F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1B0965-9F7D-BCCF-A323-1FCDC2C2F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8F685-CDC2-AE8A-EEFF-26FF01324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1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8D6F-8D8E-269B-B25F-B84BF70C4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60E678-1A01-04F8-B462-696DE8923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01047-09B4-71D4-EB48-81CC86AFA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7B82D-3048-54DE-1C93-756D0671E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53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C464-52E6-5604-AEF2-83CCAAADC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64AD0-3C52-65A5-6D82-4F0A32692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BFCA4-7B83-D6BA-CF56-4156204C6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89CAF-27AD-5A70-06A1-6377EE6BB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11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ABD34-2E88-4F61-3FCE-70582E7FF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C3700-7925-45CF-A310-B0A91BE00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3DB21-94D0-B1E8-7964-630DA950B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0769A-811C-53D4-8D63-1DE599121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4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E6411-E2E8-2FAB-6415-11D41D399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E7058-99A4-8712-B1F7-134CC1D42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42A0C-DB3A-1EC0-F89E-5D7B1D45F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71F6C-1036-633B-7DF6-C2559B8F8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22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3455D-346D-62D8-8B25-91803E71E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3286D-D067-9D37-39A5-511C906E7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DEE01-C9F3-0F85-DC8C-B304B7CCD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D529A-2FE7-4BEF-EF02-753C0B72C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7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158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6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9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8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3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 b="19558"/>
          <a:stretch/>
        </p:blipFill>
        <p:spPr>
          <a:xfrm>
            <a:off x="-1224553" y="-107439"/>
            <a:ext cx="13416553" cy="70728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390"/>
            <a:ext cx="11275332" cy="162185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IT Security Presentation</a:t>
            </a:r>
            <a:br>
              <a:rPr lang="en-US" sz="36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Prevention Is the Best Protection</a:t>
            </a:r>
            <a:br>
              <a:rPr lang="en-US" sz="56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32E2EA2-1678-8B16-0E08-49BF8279444B}"/>
              </a:ext>
            </a:extLst>
          </p:cNvPr>
          <p:cNvSpPr txBox="1">
            <a:spLocks/>
          </p:cNvSpPr>
          <p:nvPr/>
        </p:nvSpPr>
        <p:spPr>
          <a:xfrm>
            <a:off x="0" y="5228838"/>
            <a:ext cx="11931313" cy="1229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Martin Grobisen				Unit 7 Activity 1  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E5361-8668-E1A9-C887-FA4333A6C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27F4D3-4340-4AC9-9B53-43C8D493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Pharming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1A3A62-7FCE-D972-429D-3C8D10C888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Redirecting users to fake websites to steal login credentials.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In 2007, a complex pharming attack targeted at least 50 financial institutions.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Use trusted bookmarks and verify website security certificates.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CE3E8-B2D9-9496-0C00-E9D40E2E0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938" t="28937" r="361" b="27183"/>
          <a:stretch/>
        </p:blipFill>
        <p:spPr>
          <a:xfrm>
            <a:off x="3115408" y="3545563"/>
            <a:ext cx="5961184" cy="2704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9039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EAC01-34AE-4276-430D-B9C2EF20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996F83-77FE-5866-29E1-C77774DC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Dumpster Diving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A2D778-4E95-53CB-5688-1C413EB174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Searching through trash for sensitive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Sensitive documents discarded without shredding can be retrieved by attackers, and hard drives that have not been properly wiped or destroyed can expose confidential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Shred sensitive documents before disposal, and always destroy hard drive data.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69D2E-FCA8-12F7-50AA-00DE4CBF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07" t="396" r="9862" b="311"/>
          <a:stretch/>
        </p:blipFill>
        <p:spPr>
          <a:xfrm rot="5400000">
            <a:off x="5215702" y="2116622"/>
            <a:ext cx="2393642" cy="5874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123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EBEEC-245E-6C41-10E2-12608017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DD000-3245-848D-8913-84400BAD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Shoulder Surfing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C27C12-476D-1CD3-0550-152F97FCF4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Observing someone's screen or keypad to gather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Attackers might watch over someone's shoulder at an ATM.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Be aware of your surroundings and shield your screen and keypad.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1E760-5206-982F-A448-44B787AF70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938" t="28937" r="361" b="27183"/>
          <a:stretch/>
        </p:blipFill>
        <p:spPr>
          <a:xfrm>
            <a:off x="3115408" y="3545563"/>
            <a:ext cx="5961184" cy="2704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201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24236-FC88-F145-F6A2-F0DDCC07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EABE99-6456-D81E-EA03-177253D3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Tailgating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30796F-93A3-B43C-B9A5-193AC14589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Unauthorized individuals gaining access to restricted areas by following authorized personnel.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An attacker might follow an employee through a secure door without proper credentials.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Always ensure doors are securely closed and report suspicious behavior.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5D3AB-099C-F977-9AEF-29F5411A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8" t="-494" r="10869" b="1"/>
          <a:stretch/>
        </p:blipFill>
        <p:spPr>
          <a:xfrm>
            <a:off x="2323030" y="4196862"/>
            <a:ext cx="7545939" cy="2098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501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9C39F-07B6-46B1-E553-57D2F2FC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1AACDF-2359-1E8F-21C0-CD1A27ADD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Summary of Key Points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0CC348-FF60-5A39-19E4-567E945491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Training and Awareness: Emphasize the critical role of employee training and awareness in recognizing and preventing social engineering attacks.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Human Factor: Highlight that social engineering targets human behavior, making it crucial for everyone to be vigilant and cautious.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Common Techniques: Review the various social engineering techniques discussed, such as phishing, smishing, vishing, and pretexting.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Prevention Tips: Reiterate the practical tips and strategies shared for identifying and responding to potential attacks.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Continuous Improvement: Stress the need for ongoing training, regular updates, and staying informed about the latest threats to maintain a strong security posture.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90B4E-BDA0-E016-2774-63D0C056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66" t="-3150" b="-746"/>
          <a:stretch/>
        </p:blipFill>
        <p:spPr>
          <a:xfrm>
            <a:off x="8270879" y="2211263"/>
            <a:ext cx="3015170" cy="3323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7655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Overview of Social Engineering Attacks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Definition: Social engineering attacks exploit human psychology to manipulate individuals into divulging confidential information or performing actions that compromise security.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Human Element: Unlike technical attacks, social engineering relies on human behavior and trust, making it difficult to prevent with just technical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Common Methods: Attackers use various techniques such as phishing, vishing, smishing, and pretexting to deceive individuals.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Real-World Impact: Social engineering attacks can lead to significant data breaches, financial losses, and damage to an organization's reputation.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Importance of Awareness: Educating employees about social engineering techniques is critical to strengthening the company's defenses and preventing potential attacks.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99B6D-4780-B1FC-BFE4-0FE06832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66" t="-3150" b="-746"/>
          <a:stretch/>
        </p:blipFill>
        <p:spPr>
          <a:xfrm>
            <a:off x="8270879" y="2211263"/>
            <a:ext cx="3015170" cy="3323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81DAE-6FCB-C5C9-7C36-A449B4587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359623-B160-14D5-B671-61D10231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Phishing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226D72-9155-921D-748F-6A64370263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Cybercriminals use deceptive emails and websites to steal sensitive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The 2013 Google and Facebook phishing attack where </a:t>
            </a:r>
            <a:r>
              <a:rPr lang="en-US" sz="1700" dirty="0" err="1"/>
              <a:t>Evaldas</a:t>
            </a:r>
            <a:r>
              <a:rPr lang="en-US" sz="1700" dirty="0"/>
              <a:t> </a:t>
            </a:r>
            <a:r>
              <a:rPr lang="en-US" sz="1700" dirty="0" err="1"/>
              <a:t>Rimasauskas</a:t>
            </a:r>
            <a:r>
              <a:rPr lang="en-US" sz="1700" dirty="0"/>
              <a:t> scammed $100 million.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Always verify the sender's email address and look for suspicious links.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F9CAA-65C2-8622-7FF5-48CD3D90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00" t="45056" r="8935" b="20755"/>
          <a:stretch/>
        </p:blipFill>
        <p:spPr>
          <a:xfrm>
            <a:off x="2112269" y="4154727"/>
            <a:ext cx="7967461" cy="2199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915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A4E36-CB19-85B4-6FDA-AA212089E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33E47-2D6B-4A6D-F5FB-147355EA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Spear Phishing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3960B8-B230-3B43-2284-D74002B224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Targeted phishing attacks aimed at specific individuals within an organization.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Hackers targeted Sony employees with spear phishing emails, stealing over 100 terabytes of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Double-check the sender's email address and be cautious of unexpected requests.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38929-2A72-CC3C-620F-FD4288A2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9" t="28456" r="927" b="26293"/>
          <a:stretch/>
        </p:blipFill>
        <p:spPr>
          <a:xfrm>
            <a:off x="2081334" y="4103008"/>
            <a:ext cx="8029331" cy="218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25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BD7A-ED7D-0919-4282-64258B22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3BC444-47AF-06D6-94EA-423787B3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Whaling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309138-9CD8-E855-392E-A051910777A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A type of phishing attack targeting high-profile individuals like company executives.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The 2016 Hillary Clinton Presidential Campaign attack where hackers accessed DNC computers.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Be wary of urgent requests for sensitive information and verify the authenticity of the request.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9189E-9AA5-879F-ADF2-DD62EEE5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938" t="28937" r="361" b="27183"/>
          <a:stretch/>
        </p:blipFill>
        <p:spPr>
          <a:xfrm>
            <a:off x="3563484" y="4055443"/>
            <a:ext cx="5065031" cy="2298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950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BEC9C-CCD6-EC45-E9AB-CDF3C377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78CCFD-1F29-5EFA-4709-AB5766E9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Smishing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8BC376-5EA4-E796-79BD-98F4EE6D67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Phishing attacks conducted via SMS or text messages.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In 2020, Bank of Ireland customers lost €800,000 due to a smishing scam.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Do not click on links in text messages from unknown senders.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27A78-C4C2-6405-1056-424DA246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8" t="-494" r="10869" b="1"/>
          <a:stretch/>
        </p:blipFill>
        <p:spPr>
          <a:xfrm>
            <a:off x="2323030" y="4196862"/>
            <a:ext cx="7545939" cy="2098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090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FD38F-270C-2613-D5EA-EBA053524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DC2881-4A7C-CD06-BEE2-AD03A69F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Vishing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5124C0-A46C-5CAE-5C4B-4AC650ECE2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Voice phishing attacks using phone calls to steal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In 2021, attackers used AI to mimic a company director's voice, convincing a bank manager to transfer $35 million.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Verify the caller's identity by calling back through official contact numbers.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32D6E-89CC-2F21-6928-C94CC9FE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07" t="396" r="9862" b="311"/>
          <a:stretch/>
        </p:blipFill>
        <p:spPr>
          <a:xfrm rot="5400000">
            <a:off x="4899179" y="2116622"/>
            <a:ext cx="2393642" cy="5874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635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545E-DA5C-6FF2-F752-F71E29B7D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C8F400-622A-4310-BC69-83961136E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Spam and SPIM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D499E3-97C2-4A59-7B12-20062AB491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Unsolicited messages sent in bulk via email (spam) or instant messaging (SPIM).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Email spam campaigns often contain phishing links or malware.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Use spam filters and be cautious of unsolicited messages.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BFC56-30B9-BCB8-972C-BD0A63E3E2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9" t="28456" r="927" b="26293"/>
          <a:stretch/>
        </p:blipFill>
        <p:spPr>
          <a:xfrm>
            <a:off x="2081334" y="4103008"/>
            <a:ext cx="8029331" cy="218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196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1B6B2-A24B-2D2B-CD17-341376E66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D9E7E-088D-542B-4BA8-A025AEDB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 err="1"/>
              <a:t>Typosquatting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DE0AB-3E07-B4BD-FAA7-256CEFF9DF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399"/>
            <a:ext cx="7018401" cy="45741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Description: Creating fake websites with URLs similar to legitimate ones by using common typos.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Example: Users might accidentally visit "goggle.com" instead of "google.com."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Protection Tip: Double-check URLs before entering sensitive information.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783F1-3454-4A7D-9E01-9039537738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8" t="-494" r="10869" b="1"/>
          <a:stretch/>
        </p:blipFill>
        <p:spPr>
          <a:xfrm>
            <a:off x="2323030" y="4196862"/>
            <a:ext cx="7545939" cy="2098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1541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792</Words>
  <Application>Microsoft Office PowerPoint</Application>
  <PresentationFormat>Widescreen</PresentationFormat>
  <Paragraphs>77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Bodoni MT</vt:lpstr>
      <vt:lpstr>Source Sans Pro Light</vt:lpstr>
      <vt:lpstr>Custom</vt:lpstr>
      <vt:lpstr>IT Security Presentation Prevention Is the Best Protection </vt:lpstr>
      <vt:lpstr>Overview of Social Engineering Attacks</vt:lpstr>
      <vt:lpstr>Phishing</vt:lpstr>
      <vt:lpstr>Spear Phishing</vt:lpstr>
      <vt:lpstr>Whaling</vt:lpstr>
      <vt:lpstr>Smishing</vt:lpstr>
      <vt:lpstr>Vishing</vt:lpstr>
      <vt:lpstr>Spam and SPIM</vt:lpstr>
      <vt:lpstr>Typosquatting</vt:lpstr>
      <vt:lpstr>Pharming</vt:lpstr>
      <vt:lpstr>Dumpster Diving</vt:lpstr>
      <vt:lpstr>Shoulder Surfing</vt:lpstr>
      <vt:lpstr>Tailgating</vt:lpstr>
      <vt:lpstr>Summary of Key Points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4</cp:revision>
  <dcterms:created xsi:type="dcterms:W3CDTF">2024-11-07T21:35:52Z</dcterms:created>
  <dcterms:modified xsi:type="dcterms:W3CDTF">2025-02-07T13:58:42Z</dcterms:modified>
</cp:coreProperties>
</file>