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4" r:id="rId2"/>
    <p:sldId id="345" r:id="rId3"/>
    <p:sldId id="381" r:id="rId4"/>
    <p:sldId id="380" r:id="rId5"/>
    <p:sldId id="373" r:id="rId6"/>
    <p:sldId id="382" r:id="rId7"/>
    <p:sldId id="384" r:id="rId8"/>
    <p:sldId id="385" r:id="rId9"/>
    <p:sldId id="388" r:id="rId10"/>
    <p:sldId id="3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6BFA3-1310-4E8F-8A9F-F1834870CC85}" v="10" dt="2024-12-07T17:09:35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C056BFA3-1310-4E8F-8A9F-F1834870CC85}"/>
    <pc:docChg chg="undo redo custSel addSld delSld modSld sldOrd">
      <pc:chgData name="Martin Grobisen" userId="93f8e1042d80444f" providerId="LiveId" clId="{C056BFA3-1310-4E8F-8A9F-F1834870CC85}" dt="2024-12-07T17:15:19.976" v="161" actId="5793"/>
      <pc:docMkLst>
        <pc:docMk/>
      </pc:docMkLst>
      <pc:sldChg chg="modSp mod">
        <pc:chgData name="Martin Grobisen" userId="93f8e1042d80444f" providerId="LiveId" clId="{C056BFA3-1310-4E8F-8A9F-F1834870CC85}" dt="2024-12-07T16:49:34.829" v="0" actId="20577"/>
        <pc:sldMkLst>
          <pc:docMk/>
          <pc:sldMk cId="3865085909" sldId="344"/>
        </pc:sldMkLst>
        <pc:spChg chg="mod">
          <ac:chgData name="Martin Grobisen" userId="93f8e1042d80444f" providerId="LiveId" clId="{C056BFA3-1310-4E8F-8A9F-F1834870CC85}" dt="2024-12-07T16:49:34.829" v="0" actId="20577"/>
          <ac:spMkLst>
            <pc:docMk/>
            <pc:sldMk cId="3865085909" sldId="344"/>
            <ac:spMk id="3" creationId="{526ABF06-5491-8319-408F-AC9C03E64E1E}"/>
          </ac:spMkLst>
        </pc:spChg>
      </pc:sldChg>
      <pc:sldChg chg="modSp mod">
        <pc:chgData name="Martin Grobisen" userId="93f8e1042d80444f" providerId="LiveId" clId="{C056BFA3-1310-4E8F-8A9F-F1834870CC85}" dt="2024-12-07T16:51:28.574" v="42" actId="6549"/>
        <pc:sldMkLst>
          <pc:docMk/>
          <pc:sldMk cId="810374094" sldId="345"/>
        </pc:sldMkLst>
        <pc:spChg chg="mod">
          <ac:chgData name="Martin Grobisen" userId="93f8e1042d80444f" providerId="LiveId" clId="{C056BFA3-1310-4E8F-8A9F-F1834870CC85}" dt="2024-12-07T16:50:06.613" v="17" actId="20577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C056BFA3-1310-4E8F-8A9F-F1834870CC85}" dt="2024-12-07T16:51:28.574" v="42" actId="6549"/>
          <ac:spMkLst>
            <pc:docMk/>
            <pc:sldMk cId="810374094" sldId="345"/>
            <ac:spMk id="7" creationId="{0C0D5F39-EF49-BECB-8276-8B8A46F07AC2}"/>
          </ac:spMkLst>
        </pc:spChg>
      </pc:sldChg>
      <pc:sldChg chg="modSp mod">
        <pc:chgData name="Martin Grobisen" userId="93f8e1042d80444f" providerId="LiveId" clId="{C056BFA3-1310-4E8F-8A9F-F1834870CC85}" dt="2024-12-07T16:57:44.277" v="93" actId="20577"/>
        <pc:sldMkLst>
          <pc:docMk/>
          <pc:sldMk cId="1075894363" sldId="373"/>
        </pc:sldMkLst>
        <pc:spChg chg="mod">
          <ac:chgData name="Martin Grobisen" userId="93f8e1042d80444f" providerId="LiveId" clId="{C056BFA3-1310-4E8F-8A9F-F1834870CC85}" dt="2024-12-07T16:55:54.294" v="71" actId="27636"/>
          <ac:spMkLst>
            <pc:docMk/>
            <pc:sldMk cId="1075894363" sldId="373"/>
            <ac:spMk id="3" creationId="{3DE9A4DC-228B-0760-38BA-F1BDBCF6D2F8}"/>
          </ac:spMkLst>
        </pc:spChg>
        <pc:spChg chg="mod">
          <ac:chgData name="Martin Grobisen" userId="93f8e1042d80444f" providerId="LiveId" clId="{C056BFA3-1310-4E8F-8A9F-F1834870CC85}" dt="2024-12-07T16:57:44.277" v="93" actId="20577"/>
          <ac:spMkLst>
            <pc:docMk/>
            <pc:sldMk cId="1075894363" sldId="373"/>
            <ac:spMk id="7" creationId="{AEF4CC39-F996-1BFD-A78C-337AE21628A2}"/>
          </ac:spMkLst>
        </pc:spChg>
        <pc:picChg chg="mod modCrop">
          <ac:chgData name="Martin Grobisen" userId="93f8e1042d80444f" providerId="LiveId" clId="{C056BFA3-1310-4E8F-8A9F-F1834870CC85}" dt="2024-12-07T16:57:30.085" v="86" actId="1076"/>
          <ac:picMkLst>
            <pc:docMk/>
            <pc:sldMk cId="1075894363" sldId="373"/>
            <ac:picMk id="8" creationId="{229631F7-35D8-FA2A-04EC-F80014AACB94}"/>
          </ac:picMkLst>
        </pc:picChg>
      </pc:sldChg>
      <pc:sldChg chg="del">
        <pc:chgData name="Martin Grobisen" userId="93f8e1042d80444f" providerId="LiveId" clId="{C056BFA3-1310-4E8F-8A9F-F1834870CC85}" dt="2024-12-07T17:01:00.107" v="117" actId="47"/>
        <pc:sldMkLst>
          <pc:docMk/>
          <pc:sldMk cId="636633545" sldId="375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569169213" sldId="376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1186990155" sldId="377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1238122470" sldId="378"/>
        </pc:sldMkLst>
      </pc:sldChg>
      <pc:sldChg chg="del">
        <pc:chgData name="Martin Grobisen" userId="93f8e1042d80444f" providerId="LiveId" clId="{C056BFA3-1310-4E8F-8A9F-F1834870CC85}" dt="2024-12-07T16:59:46.798" v="108" actId="47"/>
        <pc:sldMkLst>
          <pc:docMk/>
          <pc:sldMk cId="3320778744" sldId="379"/>
        </pc:sldMkLst>
      </pc:sldChg>
      <pc:sldChg chg="modSp mod">
        <pc:chgData name="Martin Grobisen" userId="93f8e1042d80444f" providerId="LiveId" clId="{C056BFA3-1310-4E8F-8A9F-F1834870CC85}" dt="2024-12-07T16:55:28.754" v="64" actId="113"/>
        <pc:sldMkLst>
          <pc:docMk/>
          <pc:sldMk cId="539799969" sldId="380"/>
        </pc:sldMkLst>
        <pc:spChg chg="mod">
          <ac:chgData name="Martin Grobisen" userId="93f8e1042d80444f" providerId="LiveId" clId="{C056BFA3-1310-4E8F-8A9F-F1834870CC85}" dt="2024-12-07T16:54:21.879" v="58"/>
          <ac:spMkLst>
            <pc:docMk/>
            <pc:sldMk cId="539799969" sldId="380"/>
            <ac:spMk id="3" creationId="{7A56A0B5-FCCB-4993-5697-4F9A31B4F8F3}"/>
          </ac:spMkLst>
        </pc:spChg>
        <pc:spChg chg="mod">
          <ac:chgData name="Martin Grobisen" userId="93f8e1042d80444f" providerId="LiveId" clId="{C056BFA3-1310-4E8F-8A9F-F1834870CC85}" dt="2024-12-07T16:55:28.754" v="64" actId="113"/>
          <ac:spMkLst>
            <pc:docMk/>
            <pc:sldMk cId="539799969" sldId="380"/>
            <ac:spMk id="7" creationId="{843C7DAD-7CDA-5499-DBCC-FDA253738C83}"/>
          </ac:spMkLst>
        </pc:spChg>
      </pc:sldChg>
      <pc:sldChg chg="addSp delSp modSp add del mod">
        <pc:chgData name="Martin Grobisen" userId="93f8e1042d80444f" providerId="LiveId" clId="{C056BFA3-1310-4E8F-8A9F-F1834870CC85}" dt="2024-12-07T17:01:29.378" v="122"/>
        <pc:sldMkLst>
          <pc:docMk/>
          <pc:sldMk cId="2901126522" sldId="381"/>
        </pc:sldMkLst>
        <pc:spChg chg="mod">
          <ac:chgData name="Martin Grobisen" userId="93f8e1042d80444f" providerId="LiveId" clId="{C056BFA3-1310-4E8F-8A9F-F1834870CC85}" dt="2024-12-07T16:52:49.140" v="44" actId="27636"/>
          <ac:spMkLst>
            <pc:docMk/>
            <pc:sldMk cId="2901126522" sldId="381"/>
            <ac:spMk id="3" creationId="{1C0A7B4B-AEF3-40C9-B93B-3C3FD6D7503F}"/>
          </ac:spMkLst>
        </pc:spChg>
        <pc:spChg chg="mod">
          <ac:chgData name="Martin Grobisen" userId="93f8e1042d80444f" providerId="LiveId" clId="{C056BFA3-1310-4E8F-8A9F-F1834870CC85}" dt="2024-12-07T16:54:01.468" v="57" actId="113"/>
          <ac:spMkLst>
            <pc:docMk/>
            <pc:sldMk cId="2901126522" sldId="381"/>
            <ac:spMk id="7" creationId="{2558D674-FBDF-728B-1D6F-3DE68C093963}"/>
          </ac:spMkLst>
        </pc:spChg>
        <pc:picChg chg="add mod">
          <ac:chgData name="Martin Grobisen" userId="93f8e1042d80444f" providerId="LiveId" clId="{C056BFA3-1310-4E8F-8A9F-F1834870CC85}" dt="2024-12-07T17:01:29.378" v="122"/>
          <ac:picMkLst>
            <pc:docMk/>
            <pc:sldMk cId="2901126522" sldId="381"/>
            <ac:picMk id="2" creationId="{7A6037F3-0E6C-8553-6125-FDB3D63F0FFA}"/>
          </ac:picMkLst>
        </pc:picChg>
        <pc:picChg chg="del">
          <ac:chgData name="Martin Grobisen" userId="93f8e1042d80444f" providerId="LiveId" clId="{C056BFA3-1310-4E8F-8A9F-F1834870CC85}" dt="2024-12-07T17:01:27.773" v="121" actId="478"/>
          <ac:picMkLst>
            <pc:docMk/>
            <pc:sldMk cId="2901126522" sldId="381"/>
            <ac:picMk id="6" creationId="{AE2B4BAE-BC1F-150C-AC0D-BA0795185B74}"/>
          </ac:picMkLst>
        </pc:picChg>
      </pc:sldChg>
      <pc:sldChg chg="addSp delSp modSp add del mod">
        <pc:chgData name="Martin Grobisen" userId="93f8e1042d80444f" providerId="LiveId" clId="{C056BFA3-1310-4E8F-8A9F-F1834870CC85}" dt="2024-12-07T16:59:39.302" v="107"/>
        <pc:sldMkLst>
          <pc:docMk/>
          <pc:sldMk cId="409024189" sldId="382"/>
        </pc:sldMkLst>
        <pc:spChg chg="mod">
          <ac:chgData name="Martin Grobisen" userId="93f8e1042d80444f" providerId="LiveId" clId="{C056BFA3-1310-4E8F-8A9F-F1834870CC85}" dt="2024-12-07T16:58:02.898" v="95" actId="27636"/>
          <ac:spMkLst>
            <pc:docMk/>
            <pc:sldMk cId="409024189" sldId="382"/>
            <ac:spMk id="3" creationId="{8296FB31-7895-1D75-04BC-B8406ECB6A6F}"/>
          </ac:spMkLst>
        </pc:spChg>
        <pc:spChg chg="mod">
          <ac:chgData name="Martin Grobisen" userId="93f8e1042d80444f" providerId="LiveId" clId="{C056BFA3-1310-4E8F-8A9F-F1834870CC85}" dt="2024-12-07T16:58:48.280" v="101" actId="113"/>
          <ac:spMkLst>
            <pc:docMk/>
            <pc:sldMk cId="409024189" sldId="382"/>
            <ac:spMk id="7" creationId="{C2558E2D-0075-B3E1-3E87-BB15F740C9A4}"/>
          </ac:spMkLst>
        </pc:spChg>
        <pc:picChg chg="add mod">
          <ac:chgData name="Martin Grobisen" userId="93f8e1042d80444f" providerId="LiveId" clId="{C056BFA3-1310-4E8F-8A9F-F1834870CC85}" dt="2024-12-07T16:59:39.302" v="107"/>
          <ac:picMkLst>
            <pc:docMk/>
            <pc:sldMk cId="409024189" sldId="382"/>
            <ac:picMk id="2" creationId="{CA59EA6C-59B8-6EBB-1759-4F38F24D7FB1}"/>
          </ac:picMkLst>
        </pc:picChg>
        <pc:picChg chg="del mod">
          <ac:chgData name="Martin Grobisen" userId="93f8e1042d80444f" providerId="LiveId" clId="{C056BFA3-1310-4E8F-8A9F-F1834870CC85}" dt="2024-12-07T16:59:38.098" v="106" actId="478"/>
          <ac:picMkLst>
            <pc:docMk/>
            <pc:sldMk cId="409024189" sldId="382"/>
            <ac:picMk id="8" creationId="{286D4CF5-593D-CA9E-A293-E7E66EFE43AE}"/>
          </ac:picMkLst>
        </pc:picChg>
      </pc:sldChg>
      <pc:sldChg chg="del">
        <pc:chgData name="Martin Grobisen" userId="93f8e1042d80444f" providerId="LiveId" clId="{C056BFA3-1310-4E8F-8A9F-F1834870CC85}" dt="2024-12-07T16:59:09.713" v="102" actId="47"/>
        <pc:sldMkLst>
          <pc:docMk/>
          <pc:sldMk cId="3331244034" sldId="383"/>
        </pc:sldMkLst>
      </pc:sldChg>
      <pc:sldChg chg="addSp delSp modSp mod">
        <pc:chgData name="Martin Grobisen" userId="93f8e1042d80444f" providerId="LiveId" clId="{C056BFA3-1310-4E8F-8A9F-F1834870CC85}" dt="2024-12-07T17:01:03.366" v="118"/>
        <pc:sldMkLst>
          <pc:docMk/>
          <pc:sldMk cId="970135127" sldId="384"/>
        </pc:sldMkLst>
        <pc:spChg chg="mod">
          <ac:chgData name="Martin Grobisen" userId="93f8e1042d80444f" providerId="LiveId" clId="{C056BFA3-1310-4E8F-8A9F-F1834870CC85}" dt="2024-12-07T17:00:05.971" v="109"/>
          <ac:spMkLst>
            <pc:docMk/>
            <pc:sldMk cId="970135127" sldId="384"/>
            <ac:spMk id="3" creationId="{94FA6FE4-604D-5E5D-C12C-029ED2C9052B}"/>
          </ac:spMkLst>
        </pc:spChg>
        <pc:spChg chg="mod">
          <ac:chgData name="Martin Grobisen" userId="93f8e1042d80444f" providerId="LiveId" clId="{C056BFA3-1310-4E8F-8A9F-F1834870CC85}" dt="2024-12-07T17:00:36.810" v="114" actId="113"/>
          <ac:spMkLst>
            <pc:docMk/>
            <pc:sldMk cId="970135127" sldId="384"/>
            <ac:spMk id="7" creationId="{3227E46F-476E-60C2-A87C-5AF3F1D1AE8A}"/>
          </ac:spMkLst>
        </pc:spChg>
        <pc:picChg chg="del mod">
          <ac:chgData name="Martin Grobisen" userId="93f8e1042d80444f" providerId="LiveId" clId="{C056BFA3-1310-4E8F-8A9F-F1834870CC85}" dt="2024-12-07T17:00:54.127" v="116" actId="478"/>
          <ac:picMkLst>
            <pc:docMk/>
            <pc:sldMk cId="970135127" sldId="384"/>
            <ac:picMk id="2" creationId="{856CCE3E-2C83-2617-D10C-5AB2BB6D594E}"/>
          </ac:picMkLst>
        </pc:picChg>
        <pc:picChg chg="add mod">
          <ac:chgData name="Martin Grobisen" userId="93f8e1042d80444f" providerId="LiveId" clId="{C056BFA3-1310-4E8F-8A9F-F1834870CC85}" dt="2024-12-07T17:01:03.366" v="118"/>
          <ac:picMkLst>
            <pc:docMk/>
            <pc:sldMk cId="970135127" sldId="384"/>
            <ac:picMk id="4" creationId="{C1DF21A7-8507-83E9-2184-AB01E90CF85F}"/>
          </ac:picMkLst>
        </pc:picChg>
      </pc:sldChg>
      <pc:sldChg chg="modSp mod">
        <pc:chgData name="Martin Grobisen" userId="93f8e1042d80444f" providerId="LiveId" clId="{C056BFA3-1310-4E8F-8A9F-F1834870CC85}" dt="2024-12-07T17:14:05.710" v="158" actId="12"/>
        <pc:sldMkLst>
          <pc:docMk/>
          <pc:sldMk cId="1931315644" sldId="385"/>
        </pc:sldMkLst>
        <pc:spChg chg="mod">
          <ac:chgData name="Martin Grobisen" userId="93f8e1042d80444f" providerId="LiveId" clId="{C056BFA3-1310-4E8F-8A9F-F1834870CC85}" dt="2024-12-07T17:02:40.232" v="123"/>
          <ac:spMkLst>
            <pc:docMk/>
            <pc:sldMk cId="1931315644" sldId="385"/>
            <ac:spMk id="3" creationId="{BDB94945-F1EC-2A16-C744-82D980EB38A8}"/>
          </ac:spMkLst>
        </pc:spChg>
        <pc:spChg chg="mod">
          <ac:chgData name="Martin Grobisen" userId="93f8e1042d80444f" providerId="LiveId" clId="{C056BFA3-1310-4E8F-8A9F-F1834870CC85}" dt="2024-12-07T17:14:05.710" v="158" actId="12"/>
          <ac:spMkLst>
            <pc:docMk/>
            <pc:sldMk cId="1931315644" sldId="385"/>
            <ac:spMk id="7" creationId="{C1242A23-0DE4-2FBA-13B2-E79985BCF73A}"/>
          </ac:spMkLst>
        </pc:spChg>
        <pc:picChg chg="mod">
          <ac:chgData name="Martin Grobisen" userId="93f8e1042d80444f" providerId="LiveId" clId="{C056BFA3-1310-4E8F-8A9F-F1834870CC85}" dt="2024-12-07T17:04:45.129" v="141" actId="14100"/>
          <ac:picMkLst>
            <pc:docMk/>
            <pc:sldMk cId="1931315644" sldId="385"/>
            <ac:picMk id="4" creationId="{2BA5AC24-C23A-9093-23BD-C9E24B74EB66}"/>
          </ac:picMkLst>
        </pc:picChg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2731787359" sldId="386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968975916" sldId="387"/>
        </pc:sldMkLst>
      </pc:sldChg>
      <pc:sldChg chg="modSp add del mod ord">
        <pc:chgData name="Martin Grobisen" userId="93f8e1042d80444f" providerId="LiveId" clId="{C056BFA3-1310-4E8F-8A9F-F1834870CC85}" dt="2024-12-07T17:15:19.976" v="161" actId="5793"/>
        <pc:sldMkLst>
          <pc:docMk/>
          <pc:sldMk cId="1706491375" sldId="388"/>
        </pc:sldMkLst>
        <pc:spChg chg="mod">
          <ac:chgData name="Martin Grobisen" userId="93f8e1042d80444f" providerId="LiveId" clId="{C056BFA3-1310-4E8F-8A9F-F1834870CC85}" dt="2024-12-07T17:05:33.827" v="146" actId="14100"/>
          <ac:spMkLst>
            <pc:docMk/>
            <pc:sldMk cId="1706491375" sldId="388"/>
            <ac:spMk id="3" creationId="{391DE5DE-7FD2-2960-4344-F2EABBC96FF2}"/>
          </ac:spMkLst>
        </pc:spChg>
        <pc:spChg chg="mod">
          <ac:chgData name="Martin Grobisen" userId="93f8e1042d80444f" providerId="LiveId" clId="{C056BFA3-1310-4E8F-8A9F-F1834870CC85}" dt="2024-12-07T17:15:19.976" v="161" actId="5793"/>
          <ac:spMkLst>
            <pc:docMk/>
            <pc:sldMk cId="1706491375" sldId="388"/>
            <ac:spMk id="7" creationId="{56426CE4-5191-B3EA-43CA-8CD29DAC948F}"/>
          </ac:spMkLst>
        </pc:spChg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3552604057" sldId="389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778481233" sldId="390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3848806910" sldId="391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3989433178" sldId="392"/>
        </pc:sldMkLst>
      </pc:sldChg>
      <pc:sldChg chg="add del">
        <pc:chgData name="Martin Grobisen" userId="93f8e1042d80444f" providerId="LiveId" clId="{C056BFA3-1310-4E8F-8A9F-F1834870CC85}" dt="2024-12-07T17:13:42.049" v="157" actId="47"/>
        <pc:sldMkLst>
          <pc:docMk/>
          <pc:sldMk cId="2826719431" sldId="3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3581-85A2-42F0-B1F7-6B1F6BFA44C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0922-FC02-4F52-AC23-93540061D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4F12-693F-81EF-35DB-4C76924B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B1E46-9868-374A-C7B4-A061BD219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5716D-906F-575D-8218-44B40BE2D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687C0-B441-5B96-A39B-A91677475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664AE-25D0-CBFA-A24B-B3E1D2B0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A731F-6EBC-85A9-124E-C58813124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2C69B-D56D-F3E3-3F5B-8166D3CCE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8424A-A839-A151-15BF-DF9B1CD0B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8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AD3-BF21-BB48-DAF4-E8F34E0F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53CD9-251B-7AD6-4802-D4A694169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A2AB8-B64E-E5ED-EF09-D0755863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0AA-AA2C-A80B-BCBC-A6EDA298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2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DB7F-3D80-C32B-90A9-6CD974D6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DA96E-DD5C-5B43-90C9-80971E385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C73E-636D-00C6-BBA2-0238269E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6858-D393-D01C-B0A6-CE25BF74A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29639-0CDB-4EBD-69BE-730118F1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65BFE-E491-0553-B4CF-742E5412E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02A03-2D3A-FF11-AE64-4642DC2D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4767-657B-5587-F031-5BDA5CE80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9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BC39A-06E9-35B0-0E34-A446A4357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9E3FC-0711-D46A-14D0-D62A70C69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A4578-8D00-7BF9-41DB-8173CBA67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BC6FB-BFC9-1CF4-208E-8676FCAC5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1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D04C5-67D3-E7D3-F459-79FF0EDD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0C600-7A1E-77D5-32B4-C989C926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36511-3DF5-9FB4-84AD-5F3407D7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2467-520B-D03C-9504-6F1D42211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4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58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tpass.com/features/password-generator?form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y.norton.com/extspa/passwordmanager?path=pwd-gen&amp;form=MG0AV3" TargetMode="External"/><Relationship Id="rId5" Type="http://schemas.openxmlformats.org/officeDocument/2006/relationships/hyperlink" Target="https://my.norton.com/extspa/passwordmanager?path=pwd-gen&amp;form" TargetMode="External"/><Relationship Id="rId4" Type="http://schemas.openxmlformats.org/officeDocument/2006/relationships/hyperlink" Target="https://1password.com/password-generator?for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2770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664144"/>
            <a:ext cx="11275332" cy="1229031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85000"/>
                  </a:schemeClr>
                </a:solidFill>
              </a:rPr>
              <a:t>Unit 4 Activity 1</a:t>
            </a:r>
            <a:br>
              <a:rPr lang="en-US" sz="56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2E2EA2-1678-8B16-0E08-49BF8279444B}"/>
              </a:ext>
            </a:extLst>
          </p:cNvPr>
          <p:cNvSpPr txBox="1">
            <a:spLocks/>
          </p:cNvSpPr>
          <p:nvPr/>
        </p:nvSpPr>
        <p:spPr>
          <a:xfrm>
            <a:off x="8150087" y="5228838"/>
            <a:ext cx="3781226" cy="1229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Martin Grobisen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The Weakest Link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there are certain technical solutions to password security, human behavior remains a vulnerability.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This presentation will explain the logic behind secure password rules.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B59DC-DB52-BF84-5BEC-164CC46F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95" r="20081" b="2"/>
          <a:stretch/>
        </p:blipFill>
        <p:spPr>
          <a:xfrm>
            <a:off x="2328903" y="3733800"/>
            <a:ext cx="7534194" cy="258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CFC19-2B40-F4E3-F483-F15B21E1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0A7B4B-AEF3-40C9-B93B-3C3FD6D7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Passwords and AAA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8D674-FBDF-728B-1D6F-3DE68C0939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r>
              <a:rPr lang="en-US" dirty="0"/>
              <a:t>Passwords play a crucial role in the AAA model: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Authentication: </a:t>
            </a:r>
            <a:r>
              <a:rPr lang="en-US" dirty="0"/>
              <a:t>Verifies the identity of the user trying to access the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Authorization: </a:t>
            </a:r>
            <a:r>
              <a:rPr lang="en-US" dirty="0"/>
              <a:t>Determines what an authenticated user is allowed to 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Access Control: </a:t>
            </a:r>
            <a:r>
              <a:rPr lang="en-US" dirty="0"/>
              <a:t>Enforces rules that ensure only authorized users can access certain resources.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037F3-0E6C-8553-6125-FDB3D63F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985416" y="1496318"/>
            <a:ext cx="4483255" cy="428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112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5A69-DDAF-2BA7-8B7D-54D72FAD5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56A0B5-FCCB-4993-5697-4F9A31B4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Biometric Verification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3C7DAD-7CDA-5499-DBCC-FDA253738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r>
              <a:rPr lang="en-US" dirty="0"/>
              <a:t>Biometric verification uses unique physical characteristics to verify identity: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Fingerprint Scanning: </a:t>
            </a:r>
            <a:r>
              <a:rPr lang="en-US" dirty="0"/>
              <a:t>Recognizes the unique patterns of an individual's fingerprint.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Facial Recognition: </a:t>
            </a:r>
            <a:r>
              <a:rPr lang="en-US" dirty="0"/>
              <a:t>Uses facial features to identify and authenticate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Iris Scanning: </a:t>
            </a:r>
            <a:r>
              <a:rPr lang="en-US" dirty="0"/>
              <a:t>Analyzes the unique patterns in the colored part of the eye.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A9507-1227-7A13-0D62-59603605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979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BAEE-49C7-1031-35DF-A2764F12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9A4DC-228B-0760-38BA-F1BDBCF6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/>
          </a:bodyPr>
          <a:lstStyle/>
          <a:p>
            <a:r>
              <a:rPr lang="en-US" dirty="0"/>
              <a:t>Security Tokens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4CC39-F996-1BFD-A78C-337AE216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dirty="0"/>
              <a:t>Security tokens provide a hardware-based method for authentication: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USB Tokens: </a:t>
            </a:r>
            <a:r>
              <a:rPr lang="en-US" dirty="0"/>
              <a:t>Physical devices that must be plugged into a computer to gain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Smart Cards: </a:t>
            </a:r>
            <a:r>
              <a:rPr lang="en-US" dirty="0"/>
              <a:t>Cards with embedded chips that store authentication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Fobs: </a:t>
            </a:r>
            <a:r>
              <a:rPr lang="en-US" dirty="0"/>
              <a:t>Small devices that generate a one-time passcode for login.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631F7-35D8-FA2A-04EC-F80014AA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26" t="29173" r="22928" b="27050"/>
          <a:stretch/>
        </p:blipFill>
        <p:spPr>
          <a:xfrm>
            <a:off x="7118555" y="2298291"/>
            <a:ext cx="3785420" cy="302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2D60-A197-4A69-10F0-16389F76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6FB31-7895-1D75-04BC-B8406ECB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/>
          </a:bodyPr>
          <a:lstStyle/>
          <a:p>
            <a:r>
              <a:rPr lang="en-US" dirty="0"/>
              <a:t>Two-Factor Authentication (2FA)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58E2D-0075-B3E1-3E87-BB15F740C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dirty="0"/>
              <a:t>2FA adds an extra layer of security by requiring two forms of verification: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Something You Know: </a:t>
            </a:r>
            <a:r>
              <a:rPr lang="en-US" dirty="0"/>
              <a:t>A password or PIN.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Something You Have: </a:t>
            </a:r>
            <a:r>
              <a:rPr lang="en-US" dirty="0"/>
              <a:t>A security token or smartphone 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Something You Are: </a:t>
            </a:r>
            <a:r>
              <a:rPr lang="en-US" dirty="0"/>
              <a:t>Biometric verification, such as a fingerprint.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9EA6C-59B8-6EBB-1759-4F38F24D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2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0BA0-BB9B-C8F7-6ABC-11302EE7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FA6FE4-604D-5E5D-C12C-029ED2C9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Weak vs. Strong Passwords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27E46F-476E-60C2-A87C-5AF3F1D1AE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r>
              <a:rPr lang="en-US" dirty="0"/>
              <a:t>Examples of weak vs. strong passwords: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Weak: </a:t>
            </a:r>
            <a:r>
              <a:rPr lang="en-US" dirty="0"/>
              <a:t>Password123, qwerty, 123456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Strong: </a:t>
            </a:r>
            <a:r>
              <a:rPr lang="en-US" dirty="0"/>
              <a:t>L!nK@2024#, W3sT@side21!, Pa$$w0rD#8!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F21A7-8507-83E9-2184-AB01E90C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69" b="21879"/>
          <a:stretch/>
        </p:blipFill>
        <p:spPr>
          <a:xfrm>
            <a:off x="1684600" y="3365091"/>
            <a:ext cx="8822800" cy="2938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0135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ADF17-368F-15B1-6357-C60A9F56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B94945-F1EC-2A16-C744-82D980EB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Corporate Password Policies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242A23-0DE4-2FBA-13B2-E79985BCF7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8115300" cy="4645742"/>
          </a:xfrm>
        </p:spPr>
        <p:txBody>
          <a:bodyPr>
            <a:normAutofit fontScale="85000" lnSpcReduction="2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Best practices for password policies: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Minimum Length: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least 12 characters to prevent brute-force attacks.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Complexity Requirements: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Must include letters, numbers, and special characters to enhance unpredictability.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 Changes: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 password changes every 90 days to limit the impact of compromised credentials.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Reuse: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Prohibit using the same password across multiple accounts to reduce risk.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Rationale: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Long, complex passwords are harder to guess or crack.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 changes ensure that old, potentially compromised passwords are phased out.</a:t>
            </a:r>
          </a:p>
          <a:p>
            <a:pPr marL="285750" marR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Prohibiting reuse prevents a single compromised password from endangering multiple accounts.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AC24-C23A-9093-23BD-C9E24B74E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8380384" y="2821858"/>
            <a:ext cx="3074196" cy="2938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131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A44F5-816E-A027-3CC2-A84E90E5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E5DE-7FD2-2960-4344-F2EABBC9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83920"/>
            <a:ext cx="7492181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 for Creating Robust Passwords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426CE4-5191-B3EA-43CA-8CD29DAC94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r>
              <a:rPr lang="en-US" dirty="0"/>
              <a:t>Here are some resources to help create strong passwords: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3"/>
              </a:rPr>
              <a:t>LastPass Password Generator: </a:t>
            </a:r>
            <a:r>
              <a:rPr lang="en-US" dirty="0"/>
              <a:t>Generates strong, random passwords.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4"/>
              </a:rPr>
              <a:t>1Password Password Generator: </a:t>
            </a:r>
            <a:r>
              <a:rPr lang="en-US" dirty="0"/>
              <a:t>Creates complex passwords based on specified criteria.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5"/>
              </a:rPr>
              <a:t>Norton Password Generator</a:t>
            </a:r>
            <a:r>
              <a:rPr lang="en-US" b="1" dirty="0">
                <a:hlinkClick r:id="rId6"/>
              </a:rPr>
              <a:t>: </a:t>
            </a:r>
            <a:r>
              <a:rPr lang="en-US" dirty="0"/>
              <a:t>Offers customizable password creation options.</a:t>
            </a:r>
          </a:p>
          <a:p>
            <a:r>
              <a:rPr lang="en-US"/>
              <a:t>These resources provide tools to help users generate secure and unique passwords effortlessly.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60CC6-0DD6-E837-D492-2789303A4B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03"/>
          <a:stretch/>
        </p:blipFill>
        <p:spPr>
          <a:xfrm>
            <a:off x="6564573" y="1573161"/>
            <a:ext cx="4890006" cy="41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64913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472</Words>
  <Application>Microsoft Office PowerPoint</Application>
  <PresentationFormat>Widescreen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Bodoni MT</vt:lpstr>
      <vt:lpstr>Source Sans Pro Light</vt:lpstr>
      <vt:lpstr>Custom</vt:lpstr>
      <vt:lpstr>Unit 4 Activity 1 </vt:lpstr>
      <vt:lpstr>The Weakest Link</vt:lpstr>
      <vt:lpstr>Passwords and AAA</vt:lpstr>
      <vt:lpstr>Biometric Verification</vt:lpstr>
      <vt:lpstr>Security Tokens</vt:lpstr>
      <vt:lpstr>Two-Factor Authentication (2FA)</vt:lpstr>
      <vt:lpstr>Weak vs. Strong Passwords</vt:lpstr>
      <vt:lpstr>Corporate Password Policies</vt:lpstr>
      <vt:lpstr>Resources for Creating Robust Passwords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3</cp:revision>
  <dcterms:created xsi:type="dcterms:W3CDTF">2024-11-07T21:35:52Z</dcterms:created>
  <dcterms:modified xsi:type="dcterms:W3CDTF">2024-12-07T17:15:22Z</dcterms:modified>
</cp:coreProperties>
</file>