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44" r:id="rId5"/>
    <p:sldId id="345" r:id="rId6"/>
    <p:sldId id="346" r:id="rId7"/>
    <p:sldId id="357" r:id="rId8"/>
    <p:sldId id="347" r:id="rId9"/>
    <p:sldId id="348" r:id="rId10"/>
    <p:sldId id="349" r:id="rId11"/>
    <p:sldId id="350" r:id="rId12"/>
    <p:sldId id="356" r:id="rId13"/>
  </p:sldIdLst>
  <p:sldSz cx="12192000" cy="6858000"/>
  <p:notesSz cx="6858000" cy="9144000"/>
  <p:embeddedFontLst>
    <p:embeddedFont>
      <p:font typeface="Bodoni MT" panose="02070603080606020203" pitchFamily="18" charset="0"/>
      <p:regular r:id="rId16"/>
      <p:bold r:id="rId17"/>
      <p:italic r:id="rId18"/>
      <p:boldItalic r:id="rId19"/>
    </p:embeddedFont>
    <p:embeddedFont>
      <p:font typeface="Source Sans Pro Light" panose="020B0403030403020204" pitchFamily="34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A3D024-909B-3BC2-1496-FEEAB652808A}" name="Sher Dionisio" initials="" userId="S::Sher.Dionisio@teksystemsgs.com::02daa716-9709-4d47-a153-1943ce1675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EE8"/>
    <a:srgbClr val="BDAAF2"/>
    <a:srgbClr val="FF4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E9B817-CB08-4D02-8113-83980D4D32D6}" v="15" dt="2024-10-25T18:04:52.227"/>
  </p1510:revLst>
</p1510:revInfo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5928" autoAdjust="0"/>
  </p:normalViewPr>
  <p:slideViewPr>
    <p:cSldViewPr snapToGrid="0">
      <p:cViewPr varScale="1">
        <p:scale>
          <a:sx n="72" d="100"/>
          <a:sy n="72" d="100"/>
        </p:scale>
        <p:origin x="1596" y="66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109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18EB1-FF96-47AA-9A30-F1BFF2FFD1F7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75FB2-D12E-4669-8522-D3E2C7E6D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A361-7934-4769-9B16-8A939698742C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E0B9-48E4-499D-93B2-B07D003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00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461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BE777-E4BF-5C3C-FF05-84BE66F5A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231CC5-EFDB-D697-B519-B9E1BFB9EC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16BB9F-1119-99E4-85AC-C8F959DCF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E7533-B968-7BA4-4DBB-4BBC7E151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984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026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345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05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99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7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0768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5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35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88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13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lnSpc>
                <a:spcPct val="125000"/>
              </a:lnSpc>
              <a:buNone/>
              <a:defRPr sz="1600"/>
            </a:lvl2pPr>
            <a:lvl3pPr marL="914400" indent="0">
              <a:lnSpc>
                <a:spcPct val="125000"/>
              </a:lnSpc>
              <a:buNone/>
              <a:defRPr sz="1400"/>
            </a:lvl3pPr>
            <a:lvl4pPr marL="1371600" indent="0">
              <a:lnSpc>
                <a:spcPct val="125000"/>
              </a:lnSpc>
              <a:buNone/>
              <a:defRPr sz="1200"/>
            </a:lvl4pPr>
            <a:lvl5pPr marL="1828800" indent="0">
              <a:lnSpc>
                <a:spcPct val="125000"/>
              </a:lnSpc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8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2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5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5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6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35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6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0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5E399AE-C2DC-0BE4-A179-9A726D23FF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076" b="3076"/>
          <a:stretch/>
        </p:blipFill>
        <p:spPr>
          <a:xfrm>
            <a:off x="458788" y="457200"/>
            <a:ext cx="11274425" cy="5943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26ABF06-5491-8319-408F-AC9C03E6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0270" y="690465"/>
            <a:ext cx="3222210" cy="3172408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5600" dirty="0"/>
              <a:t>D</a:t>
            </a:r>
            <a:r>
              <a:rPr lang="en-US" dirty="0"/>
              <a:t>etailing </a:t>
            </a:r>
            <a:br>
              <a:rPr lang="en-US" dirty="0"/>
            </a:br>
            <a:r>
              <a:rPr lang="en-US" sz="5600" dirty="0"/>
              <a:t>B</a:t>
            </a:r>
            <a:r>
              <a:rPr lang="en-US" dirty="0"/>
              <a:t>y</a:t>
            </a:r>
            <a:br>
              <a:rPr lang="en-US" dirty="0"/>
            </a:br>
            <a:r>
              <a:rPr lang="en-US" sz="5600" dirty="0"/>
              <a:t>M</a:t>
            </a:r>
            <a:r>
              <a:rPr lang="en-US" dirty="0"/>
              <a:t>artin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508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4B7D88-18D8-7250-6364-BECA6F65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4114800" cy="5059680"/>
          </a:xfrm>
        </p:spPr>
        <p:txBody>
          <a:bodyPr/>
          <a:lstStyle/>
          <a:p>
            <a:r>
              <a:rPr lang="en-US" dirty="0"/>
              <a:t>About Us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0D5F39-EF49-BECB-8276-8B8A46F07A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75413" y="2438400"/>
            <a:ext cx="4799012" cy="3505200"/>
          </a:xfrm>
        </p:spPr>
        <p:txBody>
          <a:bodyPr/>
          <a:lstStyle/>
          <a:p>
            <a:r>
              <a:rPr lang="en-US" dirty="0"/>
              <a:t>Martin is a car detailing professional who cleans, restores, and enhances the appearance of your vehicle's interior and exterior. </a:t>
            </a:r>
          </a:p>
          <a:p>
            <a:r>
              <a:rPr lang="en-US" dirty="0"/>
              <a:t>Using specialized tools, equipment, and cleaning products to remove debris, buildup, and stains, he cleans and polishes your vehicle's body. He will also detail your interior.</a:t>
            </a:r>
          </a:p>
        </p:txBody>
      </p:sp>
    </p:spTree>
    <p:extLst>
      <p:ext uri="{BB962C8B-B14F-4D97-AF65-F5344CB8AC3E}">
        <p14:creationId xmlns:p14="http://schemas.microsoft.com/office/powerpoint/2010/main" val="810374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304888D-B78B-26F5-9075-CDA3C673C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742" y="914399"/>
            <a:ext cx="4798858" cy="5029199"/>
          </a:xfrm>
        </p:spPr>
        <p:txBody>
          <a:bodyPr/>
          <a:lstStyle/>
          <a:p>
            <a:r>
              <a:rPr lang="en-US" dirty="0"/>
              <a:t>Company Overview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6B3187BD-B790-DE63-0B54-F9E459DC31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8092" r="18092"/>
          <a:stretch/>
        </p:blipFill>
        <p:spPr>
          <a:xfrm>
            <a:off x="0" y="914400"/>
            <a:ext cx="5713413" cy="5029200"/>
          </a:xfrm>
        </p:spPr>
      </p:pic>
    </p:spTree>
    <p:extLst>
      <p:ext uri="{BB962C8B-B14F-4D97-AF65-F5344CB8AC3E}">
        <p14:creationId xmlns:p14="http://schemas.microsoft.com/office/powerpoint/2010/main" val="3671577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F5AF3-4B8C-9DEA-E8DC-65486ABC4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0725B8-88FA-4E47-3978-64179963E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485113"/>
            <a:ext cx="10515600" cy="1531525"/>
          </a:xfrm>
        </p:spPr>
        <p:txBody>
          <a:bodyPr/>
          <a:lstStyle/>
          <a:p>
            <a:r>
              <a:rPr lang="en-US" dirty="0"/>
              <a:t>Our Company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38198F-3EC0-2ED1-1FA1-B8A871263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30149-1DC8-E056-D041-E7AFCD2E1C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190"/>
          <a:stretch/>
        </p:blipFill>
        <p:spPr>
          <a:xfrm>
            <a:off x="1312522" y="2267336"/>
            <a:ext cx="8801855" cy="1087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50D84B-D6A7-7C5B-D5E1-22C2A26A519E}"/>
              </a:ext>
            </a:extLst>
          </p:cNvPr>
          <p:cNvSpPr txBox="1"/>
          <p:nvPr/>
        </p:nvSpPr>
        <p:spPr>
          <a:xfrm>
            <a:off x="1670179" y="3420427"/>
            <a:ext cx="1138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Martin</a:t>
            </a:r>
          </a:p>
          <a:p>
            <a:r>
              <a:rPr lang="en-US" dirty="0"/>
              <a:t>starts</a:t>
            </a:r>
          </a:p>
          <a:p>
            <a:r>
              <a:rPr lang="en-US" dirty="0"/>
              <a:t>detailing</a:t>
            </a:r>
          </a:p>
          <a:p>
            <a:r>
              <a:rPr lang="en-US" dirty="0"/>
              <a:t>services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453289-4A5D-E0CF-D1D6-1036C01FA516}"/>
              </a:ext>
            </a:extLst>
          </p:cNvPr>
          <p:cNvSpPr txBox="1"/>
          <p:nvPr/>
        </p:nvSpPr>
        <p:spPr>
          <a:xfrm>
            <a:off x="3194163" y="3420427"/>
            <a:ext cx="1138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Martin</a:t>
            </a:r>
          </a:p>
          <a:p>
            <a:r>
              <a:rPr lang="en-US" dirty="0"/>
              <a:t>buys a</a:t>
            </a:r>
          </a:p>
          <a:p>
            <a:r>
              <a:rPr lang="en-US" dirty="0"/>
              <a:t>detailing</a:t>
            </a:r>
          </a:p>
          <a:p>
            <a:r>
              <a:rPr lang="en-US" dirty="0"/>
              <a:t>service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A96AD9-344C-9765-76A8-3C57E79C1647}"/>
              </a:ext>
            </a:extLst>
          </p:cNvPr>
          <p:cNvSpPr txBox="1"/>
          <p:nvPr/>
        </p:nvSpPr>
        <p:spPr>
          <a:xfrm>
            <a:off x="4575114" y="3414477"/>
            <a:ext cx="1138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Martin</a:t>
            </a:r>
          </a:p>
          <a:p>
            <a:r>
              <a:rPr lang="en-US" dirty="0"/>
              <a:t>grows</a:t>
            </a:r>
          </a:p>
          <a:p>
            <a:r>
              <a:rPr lang="en-US" dirty="0"/>
              <a:t>client</a:t>
            </a:r>
          </a:p>
          <a:p>
            <a:r>
              <a:rPr lang="en-US" dirty="0"/>
              <a:t>base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8786DC-0D47-1D1F-A617-ABDA852B13D5}"/>
              </a:ext>
            </a:extLst>
          </p:cNvPr>
          <p:cNvSpPr txBox="1"/>
          <p:nvPr/>
        </p:nvSpPr>
        <p:spPr>
          <a:xfrm>
            <a:off x="8879686" y="3413571"/>
            <a:ext cx="1138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Martin</a:t>
            </a:r>
          </a:p>
          <a:p>
            <a:r>
              <a:rPr lang="en-US" dirty="0"/>
              <a:t>grows</a:t>
            </a:r>
          </a:p>
          <a:p>
            <a:r>
              <a:rPr lang="en-US" dirty="0"/>
              <a:t>staff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A15E92-1CE8-9A3E-63E6-76F820A2DA74}"/>
              </a:ext>
            </a:extLst>
          </p:cNvPr>
          <p:cNvSpPr txBox="1"/>
          <p:nvPr/>
        </p:nvSpPr>
        <p:spPr>
          <a:xfrm>
            <a:off x="6036924" y="3418868"/>
            <a:ext cx="1138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Martin</a:t>
            </a:r>
          </a:p>
          <a:p>
            <a:r>
              <a:rPr lang="en-US" dirty="0"/>
              <a:t>buys a</a:t>
            </a:r>
          </a:p>
          <a:p>
            <a:r>
              <a:rPr lang="en-US" dirty="0"/>
              <a:t>detailing</a:t>
            </a:r>
          </a:p>
          <a:p>
            <a:r>
              <a:rPr lang="en-US" dirty="0"/>
              <a:t>service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213F1-4F84-6578-3E98-A634C4D09013}"/>
              </a:ext>
            </a:extLst>
          </p:cNvPr>
          <p:cNvSpPr txBox="1"/>
          <p:nvPr/>
        </p:nvSpPr>
        <p:spPr>
          <a:xfrm>
            <a:off x="7498734" y="3418867"/>
            <a:ext cx="1138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Martin</a:t>
            </a:r>
          </a:p>
          <a:p>
            <a:r>
              <a:rPr lang="en-US" dirty="0"/>
              <a:t>buys a</a:t>
            </a:r>
          </a:p>
          <a:p>
            <a:r>
              <a:rPr lang="en-US" dirty="0"/>
              <a:t>detailing</a:t>
            </a:r>
          </a:p>
          <a:p>
            <a:r>
              <a:rPr lang="en-US" dirty="0"/>
              <a:t>service</a:t>
            </a:r>
          </a:p>
        </p:txBody>
      </p:sp>
    </p:spTree>
    <p:extLst>
      <p:ext uri="{BB962C8B-B14F-4D97-AF65-F5344CB8AC3E}">
        <p14:creationId xmlns:p14="http://schemas.microsoft.com/office/powerpoint/2010/main" val="2796333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21905908-61C5-E80D-F570-D84DB752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853439"/>
            <a:ext cx="4802373" cy="2833689"/>
          </a:xfrm>
        </p:spPr>
        <p:txBody>
          <a:bodyPr/>
          <a:lstStyle/>
          <a:p>
            <a:r>
              <a:rPr lang="en-US" dirty="0"/>
              <a:t>Services Overview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7CC1959B-E6A9-5770-EC41-43538A9E36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3931919"/>
            <a:ext cx="4802735" cy="2072641"/>
          </a:xfrm>
        </p:spPr>
        <p:txBody>
          <a:bodyPr/>
          <a:lstStyle/>
          <a:p>
            <a:r>
              <a:rPr lang="en-US" dirty="0"/>
              <a:t>More than just a car wash, we will detail your vehicle to showroom condition!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3F8EC18D-03A7-9C7B-E8C4-34A8973C74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8092" r="18092"/>
          <a:stretch/>
        </p:blipFill>
        <p:spPr>
          <a:xfrm>
            <a:off x="6478588" y="920750"/>
            <a:ext cx="5713412" cy="5029200"/>
          </a:xfrm>
        </p:spPr>
      </p:pic>
    </p:spTree>
    <p:extLst>
      <p:ext uri="{BB962C8B-B14F-4D97-AF65-F5344CB8AC3E}">
        <p14:creationId xmlns:p14="http://schemas.microsoft.com/office/powerpoint/2010/main" val="1427108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A951FD-B055-4EE8-B6D9-62EC0F39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20445"/>
            <a:ext cx="4114800" cy="5029200"/>
          </a:xfrm>
        </p:spPr>
        <p:txBody>
          <a:bodyPr/>
          <a:lstStyle/>
          <a:p>
            <a:r>
              <a:rPr lang="en-US" dirty="0"/>
              <a:t>Rate Card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42056BC-35F7-977C-AA9E-111ED3698C64}"/>
              </a:ext>
            </a:extLst>
          </p:cNvPr>
          <p:cNvSpPr/>
          <p:nvPr/>
        </p:nvSpPr>
        <p:spPr>
          <a:xfrm>
            <a:off x="5984860" y="5471146"/>
            <a:ext cx="811764" cy="57849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Book Now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3C46D5-3639-C568-C2AC-A5BF5C0B33C2}"/>
              </a:ext>
            </a:extLst>
          </p:cNvPr>
          <p:cNvSpPr/>
          <p:nvPr/>
        </p:nvSpPr>
        <p:spPr>
          <a:xfrm>
            <a:off x="10089502" y="5471148"/>
            <a:ext cx="811764" cy="57849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Book Now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B70599-35CB-4414-7481-3D45709B7B3C}"/>
              </a:ext>
            </a:extLst>
          </p:cNvPr>
          <p:cNvSpPr/>
          <p:nvPr/>
        </p:nvSpPr>
        <p:spPr>
          <a:xfrm>
            <a:off x="8037181" y="5471147"/>
            <a:ext cx="811764" cy="57849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Book Now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237624A-1830-6A47-3584-F82D29D04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003250"/>
              </p:ext>
            </p:extLst>
          </p:nvPr>
        </p:nvGraphicFramePr>
        <p:xfrm>
          <a:off x="3324809" y="1472185"/>
          <a:ext cx="8128000" cy="393631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436892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540086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8993245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19577442"/>
                    </a:ext>
                  </a:extLst>
                </a:gridCol>
              </a:tblGrid>
              <a:tr h="434889">
                <a:tc>
                  <a:txBody>
                    <a:bodyPr/>
                    <a:lstStyle/>
                    <a:p>
                      <a:r>
                        <a:rPr lang="en-US" dirty="0"/>
                        <a:t>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Silver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Gold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Platinum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556007"/>
                  </a:ext>
                </a:extLst>
              </a:tr>
              <a:tr h="434889">
                <a:tc>
                  <a:txBody>
                    <a:bodyPr/>
                    <a:lstStyle/>
                    <a:p>
                      <a:r>
                        <a:rPr lang="en-US" dirty="0"/>
                        <a:t>Exterior Wash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 Ligh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 Ligh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 Ligh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5344"/>
                  </a:ext>
                </a:extLst>
              </a:tr>
              <a:tr h="434889">
                <a:tc>
                  <a:txBody>
                    <a:bodyPr/>
                    <a:lstStyle/>
                    <a:p>
                      <a:r>
                        <a:rPr lang="en-US" dirty="0"/>
                        <a:t>Exterior Clay 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 Ligh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889623"/>
                  </a:ext>
                </a:extLst>
              </a:tr>
              <a:tr h="434889">
                <a:tc>
                  <a:txBody>
                    <a:bodyPr/>
                    <a:lstStyle/>
                    <a:p>
                      <a:r>
                        <a:rPr lang="en-US" dirty="0"/>
                        <a:t>Exterior Wax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 Ligh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 Ligh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273415"/>
                  </a:ext>
                </a:extLst>
              </a:tr>
              <a:tr h="4348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Interior Clean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 Ligh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 Ligh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 Ligh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59726"/>
                  </a:ext>
                </a:extLst>
              </a:tr>
              <a:tr h="4348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Interior Detail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 Ligh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 Ligh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133417"/>
                  </a:ext>
                </a:extLst>
              </a:tr>
              <a:tr h="4348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Engine Detail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 Ligh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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426234"/>
                  </a:ext>
                </a:extLst>
              </a:tr>
              <a:tr h="4348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Underbody Wash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urce Sans Pro Ligh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 Ligh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748919"/>
                  </a:ext>
                </a:extLst>
              </a:tr>
              <a:tr h="4348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 Light"/>
                          <a:ea typeface="+mn-ea"/>
                          <a:cs typeface="+mn-cs"/>
                        </a:rPr>
                        <a:t>$99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 Light"/>
                          <a:ea typeface="+mn-ea"/>
                          <a:cs typeface="+mn-cs"/>
                        </a:rPr>
                        <a:t>$149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urce Sans Pro Ligh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$189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247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2554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B0A9F6B-B714-24A4-1731-04239F0C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00741"/>
            <a:ext cx="4802372" cy="2788919"/>
          </a:xfrm>
        </p:spPr>
        <p:txBody>
          <a:bodyPr/>
          <a:lstStyle/>
          <a:p>
            <a:r>
              <a:rPr lang="en-US" dirty="0"/>
              <a:t>Company </a:t>
            </a:r>
            <a:br>
              <a:rPr lang="en-US" dirty="0"/>
            </a:br>
            <a:r>
              <a:rPr lang="en-US" dirty="0"/>
              <a:t>Org </a:t>
            </a:r>
            <a:br>
              <a:rPr lang="en-US" dirty="0"/>
            </a:br>
            <a:r>
              <a:rPr lang="en-US" dirty="0"/>
              <a:t>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D350C2-47A5-211F-A685-9ACD21117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B32E035-C1D1-84F3-FED1-4AC141D345E9}"/>
              </a:ext>
            </a:extLst>
          </p:cNvPr>
          <p:cNvSpPr/>
          <p:nvPr/>
        </p:nvSpPr>
        <p:spPr>
          <a:xfrm>
            <a:off x="9208428" y="670065"/>
            <a:ext cx="2267338" cy="69046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CEO</a:t>
            </a:r>
          </a:p>
          <a:p>
            <a:pPr algn="ctr"/>
            <a:r>
              <a:rPr lang="en-US" dirty="0"/>
              <a:t>Martin Grobisen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B75222-44A2-58F8-1FDA-780F88F40CC2}"/>
              </a:ext>
            </a:extLst>
          </p:cNvPr>
          <p:cNvSpPr/>
          <p:nvPr/>
        </p:nvSpPr>
        <p:spPr>
          <a:xfrm>
            <a:off x="9302404" y="2867609"/>
            <a:ext cx="2267338" cy="69046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Marketing Manager</a:t>
            </a:r>
          </a:p>
          <a:p>
            <a:pPr algn="ctr"/>
            <a:r>
              <a:rPr lang="en-US" dirty="0"/>
              <a:t>Marty McFly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D58E0C-83F8-7452-D234-0E42F3677098}"/>
              </a:ext>
            </a:extLst>
          </p:cNvPr>
          <p:cNvSpPr/>
          <p:nvPr/>
        </p:nvSpPr>
        <p:spPr>
          <a:xfrm>
            <a:off x="9230977" y="1791475"/>
            <a:ext cx="2267338" cy="69046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COO</a:t>
            </a:r>
          </a:p>
          <a:p>
            <a:pPr algn="ctr"/>
            <a:r>
              <a:rPr lang="en-US" dirty="0"/>
              <a:t>Joe Smith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83E746-FAD7-F7F4-6B58-39AA6EC12C1B}"/>
              </a:ext>
            </a:extLst>
          </p:cNvPr>
          <p:cNvSpPr/>
          <p:nvPr/>
        </p:nvSpPr>
        <p:spPr>
          <a:xfrm>
            <a:off x="6574755" y="1791475"/>
            <a:ext cx="2267338" cy="69046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Office Manager</a:t>
            </a:r>
          </a:p>
          <a:p>
            <a:pPr algn="ctr"/>
            <a:r>
              <a:rPr lang="en-US" dirty="0"/>
              <a:t>Jane Doe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A81C241-16AB-23C3-0812-DB87BCE7E5CC}"/>
              </a:ext>
            </a:extLst>
          </p:cNvPr>
          <p:cNvSpPr/>
          <p:nvPr/>
        </p:nvSpPr>
        <p:spPr>
          <a:xfrm>
            <a:off x="6609076" y="2867609"/>
            <a:ext cx="2267338" cy="69046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Scheduling</a:t>
            </a:r>
          </a:p>
          <a:p>
            <a:pPr algn="ctr"/>
            <a:r>
              <a:rPr lang="en-US" dirty="0"/>
              <a:t>Bee Precise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DFBC550-6D35-14D3-1DE0-5EDDB109DA5C}"/>
              </a:ext>
            </a:extLst>
          </p:cNvPr>
          <p:cNvSpPr/>
          <p:nvPr/>
        </p:nvSpPr>
        <p:spPr>
          <a:xfrm>
            <a:off x="6609076" y="5108877"/>
            <a:ext cx="2267338" cy="69046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Detailer</a:t>
            </a:r>
          </a:p>
          <a:p>
            <a:pPr algn="ctr"/>
            <a:r>
              <a:rPr lang="en-US" dirty="0"/>
              <a:t>Thing Two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6B8871-DBBC-E867-8E1C-8F90BA3B83DD}"/>
              </a:ext>
            </a:extLst>
          </p:cNvPr>
          <p:cNvSpPr/>
          <p:nvPr/>
        </p:nvSpPr>
        <p:spPr>
          <a:xfrm>
            <a:off x="9389490" y="3991947"/>
            <a:ext cx="2267338" cy="69046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Social Media </a:t>
            </a:r>
          </a:p>
          <a:p>
            <a:pPr algn="ctr"/>
            <a:r>
              <a:rPr lang="en-US" dirty="0"/>
              <a:t>Jerry </a:t>
            </a:r>
            <a:r>
              <a:rPr lang="en-US" dirty="0" err="1"/>
              <a:t>Mcguire</a:t>
            </a:r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DD668A8-C8EA-F159-FE7C-BC18B32D6BBF}"/>
              </a:ext>
            </a:extLst>
          </p:cNvPr>
          <p:cNvSpPr/>
          <p:nvPr/>
        </p:nvSpPr>
        <p:spPr>
          <a:xfrm>
            <a:off x="6609076" y="3995058"/>
            <a:ext cx="2267338" cy="69046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Supervisor</a:t>
            </a:r>
          </a:p>
          <a:p>
            <a:pPr algn="ctr"/>
            <a:r>
              <a:rPr lang="en-US" dirty="0"/>
              <a:t>Harry Carey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C43C7C3-E3EF-EF96-927B-83F851D981EA}"/>
              </a:ext>
            </a:extLst>
          </p:cNvPr>
          <p:cNvSpPr/>
          <p:nvPr/>
        </p:nvSpPr>
        <p:spPr>
          <a:xfrm>
            <a:off x="3823672" y="5122872"/>
            <a:ext cx="2267338" cy="69046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Detailer</a:t>
            </a:r>
          </a:p>
          <a:p>
            <a:pPr algn="ctr"/>
            <a:r>
              <a:rPr lang="en-US" dirty="0"/>
              <a:t>Thing One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A61712A-4558-864B-75B7-0AC2CCCF512C}"/>
              </a:ext>
            </a:extLst>
          </p:cNvPr>
          <p:cNvSpPr/>
          <p:nvPr/>
        </p:nvSpPr>
        <p:spPr>
          <a:xfrm>
            <a:off x="9364663" y="5116285"/>
            <a:ext cx="2267338" cy="69046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Detailer</a:t>
            </a:r>
          </a:p>
          <a:p>
            <a:pPr algn="ctr"/>
            <a:r>
              <a:rPr lang="en-US" dirty="0" err="1"/>
              <a:t>Hatty</a:t>
            </a:r>
            <a:r>
              <a:rPr lang="en-US" dirty="0"/>
              <a:t> Cat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0F6D9D-D3A7-8387-1A9C-4D5669625105}"/>
              </a:ext>
            </a:extLst>
          </p:cNvPr>
          <p:cNvCxnSpPr/>
          <p:nvPr/>
        </p:nvCxnSpPr>
        <p:spPr>
          <a:xfrm>
            <a:off x="10380197" y="1457313"/>
            <a:ext cx="0" cy="334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0E8D16-D498-ED05-BB95-FF881E665CE1}"/>
              </a:ext>
            </a:extLst>
          </p:cNvPr>
          <p:cNvCxnSpPr/>
          <p:nvPr/>
        </p:nvCxnSpPr>
        <p:spPr>
          <a:xfrm>
            <a:off x="7727194" y="3620462"/>
            <a:ext cx="0" cy="334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8F02BE2-0F95-FABD-7434-91AEE36DF63B}"/>
              </a:ext>
            </a:extLst>
          </p:cNvPr>
          <p:cNvCxnSpPr/>
          <p:nvPr/>
        </p:nvCxnSpPr>
        <p:spPr>
          <a:xfrm>
            <a:off x="10436073" y="3629793"/>
            <a:ext cx="0" cy="334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0143D93-8590-4DF9-CAE8-E3D30C83EB90}"/>
              </a:ext>
            </a:extLst>
          </p:cNvPr>
          <p:cNvCxnSpPr/>
          <p:nvPr/>
        </p:nvCxnSpPr>
        <p:spPr>
          <a:xfrm>
            <a:off x="10436073" y="2533447"/>
            <a:ext cx="0" cy="334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2840300-3018-2A0B-5089-6947D8D54D93}"/>
              </a:ext>
            </a:extLst>
          </p:cNvPr>
          <p:cNvCxnSpPr/>
          <p:nvPr/>
        </p:nvCxnSpPr>
        <p:spPr>
          <a:xfrm>
            <a:off x="7733306" y="2533447"/>
            <a:ext cx="0" cy="334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9AC84EF-0466-328F-8E1A-42A02D631AC6}"/>
              </a:ext>
            </a:extLst>
          </p:cNvPr>
          <p:cNvCxnSpPr>
            <a:cxnSpLocks/>
          </p:cNvCxnSpPr>
          <p:nvPr/>
        </p:nvCxnSpPr>
        <p:spPr>
          <a:xfrm flipH="1">
            <a:off x="8802656" y="2136708"/>
            <a:ext cx="44942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C790659-4EE5-AC40-C88B-14F5B7AE5E1B}"/>
              </a:ext>
            </a:extLst>
          </p:cNvPr>
          <p:cNvCxnSpPr/>
          <p:nvPr/>
        </p:nvCxnSpPr>
        <p:spPr>
          <a:xfrm>
            <a:off x="7708424" y="4774715"/>
            <a:ext cx="0" cy="334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44065191-F74D-9F8C-96AF-09DD130F9A47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>
            <a:off x="8876414" y="4340291"/>
            <a:ext cx="488249" cy="112122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8265839B-0020-8219-39C7-A6C68B731BC1}"/>
              </a:ext>
            </a:extLst>
          </p:cNvPr>
          <p:cNvCxnSpPr>
            <a:cxnSpLocks/>
            <a:stCxn id="17" idx="1"/>
            <a:endCxn id="18" idx="3"/>
          </p:cNvCxnSpPr>
          <p:nvPr/>
        </p:nvCxnSpPr>
        <p:spPr>
          <a:xfrm rot="10800000" flipV="1">
            <a:off x="6091010" y="4340291"/>
            <a:ext cx="518066" cy="112781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5125F5DD-87E8-F309-ED6E-2EE18E1889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72396"/>
              </p:ext>
            </p:extLst>
          </p:nvPr>
        </p:nvGraphicFramePr>
        <p:xfrm>
          <a:off x="5481638" y="3241675"/>
          <a:ext cx="1227137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226997" imgH="373301" progId="Excel.Sheet.12">
                  <p:embed/>
                </p:oleObj>
              </mc:Choice>
              <mc:Fallback>
                <p:oleObj name="Worksheet" r:id="rId3" imgW="1226997" imgH="373301" progId="Excel.Sheet.12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5125F5DD-87E8-F309-ED6E-2EE18E1889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1638" y="3241675"/>
                        <a:ext cx="1227137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6263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652A1E-B3F7-E1B2-76ED-8F78E74B9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485113"/>
            <a:ext cx="10515600" cy="1531525"/>
          </a:xfrm>
        </p:spPr>
        <p:txBody>
          <a:bodyPr/>
          <a:lstStyle/>
          <a:p>
            <a:r>
              <a:rPr lang="en-US" dirty="0"/>
              <a:t>Our Offering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38ADE9-D6F5-84F7-8489-6CDEB832E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C2CDE51-CC59-D225-FF89-92EEEDD6C1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729819"/>
              </p:ext>
            </p:extLst>
          </p:nvPr>
        </p:nvGraphicFramePr>
        <p:xfrm>
          <a:off x="4755956" y="1573245"/>
          <a:ext cx="5440363" cy="398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440893" imgH="3985417" progId="Excel.Sheet.12">
                  <p:embed/>
                </p:oleObj>
              </mc:Choice>
              <mc:Fallback>
                <p:oleObj name="Worksheet" r:id="rId3" imgW="5440893" imgH="3985417" progId="Excel.Shee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C2CDE51-CC59-D225-FF89-92EEEDD6C1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55956" y="1573245"/>
                        <a:ext cx="5440363" cy="3984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5F5C9659-9A52-01D6-BDFE-862F59C69A70}"/>
              </a:ext>
            </a:extLst>
          </p:cNvPr>
          <p:cNvSpPr/>
          <p:nvPr/>
        </p:nvSpPr>
        <p:spPr>
          <a:xfrm>
            <a:off x="9906000" y="1537737"/>
            <a:ext cx="1884784" cy="1768151"/>
          </a:xfrm>
          <a:prstGeom prst="irregularSeal2">
            <a:avLst/>
          </a:prstGeom>
          <a:solidFill>
            <a:srgbClr val="E7EEE8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AA9EAA-F2D9-EE8C-2B1A-18DC4355E354}"/>
              </a:ext>
            </a:extLst>
          </p:cNvPr>
          <p:cNvSpPr txBox="1"/>
          <p:nvPr/>
        </p:nvSpPr>
        <p:spPr>
          <a:xfrm rot="19694588">
            <a:off x="10046029" y="1944758"/>
            <a:ext cx="1483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Best</a:t>
            </a:r>
          </a:p>
          <a:p>
            <a:pPr algn="ctr"/>
            <a:r>
              <a:rPr lang="en-US" sz="2800" b="1" i="1" dirty="0"/>
              <a:t>Value!</a:t>
            </a:r>
          </a:p>
        </p:txBody>
      </p:sp>
    </p:spTree>
    <p:extLst>
      <p:ext uri="{BB962C8B-B14F-4D97-AF65-F5344CB8AC3E}">
        <p14:creationId xmlns:p14="http://schemas.microsoft.com/office/powerpoint/2010/main" val="485500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961152-381E-D654-15E9-7C4F0960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655320"/>
            <a:ext cx="4572000" cy="54864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D569DC-1A68-51FF-4CCE-F334F8B3D5A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75413" y="2773680"/>
            <a:ext cx="4572000" cy="3368040"/>
          </a:xfrm>
        </p:spPr>
        <p:txBody>
          <a:bodyPr/>
          <a:lstStyle/>
          <a:p>
            <a:r>
              <a:rPr lang="en-US" dirty="0"/>
              <a:t>Martin Grobisen</a:t>
            </a:r>
          </a:p>
          <a:p>
            <a:r>
              <a:rPr lang="en-US" dirty="0"/>
              <a:t>813-731-5629</a:t>
            </a:r>
          </a:p>
          <a:p>
            <a:r>
              <a:rPr lang="en-US" dirty="0"/>
              <a:t>grobisen@gmail.com</a:t>
            </a:r>
          </a:p>
        </p:txBody>
      </p:sp>
    </p:spTree>
    <p:extLst>
      <p:ext uri="{BB962C8B-B14F-4D97-AF65-F5344CB8AC3E}">
        <p14:creationId xmlns:p14="http://schemas.microsoft.com/office/powerpoint/2010/main" val="330384453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722518_win32_SD_v11" id="{6E195932-91F4-4861-8538-848409B20D97}" vid="{F5C82CE7-F5AC-4E30-975C-FD228ED220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7CDA33-9251-49D0-A51A-7888AA3E0635}">
  <ds:schemaRefs>
    <ds:schemaRef ds:uri="71af3243-3dd4-4a8d-8c0d-dd76da1f02a5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terms/"/>
    <ds:schemaRef ds:uri="230e9df3-be65-4c73-a93b-d1236ebd677e"/>
    <ds:schemaRef ds:uri="16c05727-aa75-4e4a-9b5f-8a80a1165891"/>
    <ds:schemaRef ds:uri="http://schemas.microsoft.com/sharepoint/v3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F796806-D3A7-49C6-9335-B8A0B9307F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E4FA29-61E2-42A6-9537-732ED628B6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Light sales pitch presentation</Template>
  <TotalTime>76</TotalTime>
  <Words>227</Words>
  <Application>Microsoft Office PowerPoint</Application>
  <PresentationFormat>Widescreen</PresentationFormat>
  <Paragraphs>102</Paragraphs>
  <Slides>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Bodoni MT</vt:lpstr>
      <vt:lpstr>Source Sans Pro Light</vt:lpstr>
      <vt:lpstr>Custom</vt:lpstr>
      <vt:lpstr>Worksheet</vt:lpstr>
      <vt:lpstr>  Detailing  By Martin     </vt:lpstr>
      <vt:lpstr>About Us </vt:lpstr>
      <vt:lpstr>Company Overview</vt:lpstr>
      <vt:lpstr>Our Company </vt:lpstr>
      <vt:lpstr>Services Overview</vt:lpstr>
      <vt:lpstr>Rate Card</vt:lpstr>
      <vt:lpstr>Company  Org  Chart</vt:lpstr>
      <vt:lpstr>Our Offering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Grobisen</dc:creator>
  <cp:lastModifiedBy>Martin Grobisen</cp:lastModifiedBy>
  <cp:revision>2</cp:revision>
  <dcterms:created xsi:type="dcterms:W3CDTF">2024-10-25T16:50:46Z</dcterms:created>
  <dcterms:modified xsi:type="dcterms:W3CDTF">2024-10-25T18:13:23Z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