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2"/>
  </p:notesMasterIdLst>
  <p:handoutMasterIdLst>
    <p:handoutMasterId r:id="rId13"/>
  </p:handoutMasterIdLst>
  <p:sldIdLst>
    <p:sldId id="289" r:id="rId5"/>
    <p:sldId id="288" r:id="rId6"/>
    <p:sldId id="261" r:id="rId7"/>
    <p:sldId id="276" r:id="rId8"/>
    <p:sldId id="291" r:id="rId9"/>
    <p:sldId id="290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94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Grobisen" userId="93f8e1042d80444f" providerId="LiveId" clId="{8D2DD7E3-D17A-47E7-B937-7BC8DAB9AFFA}"/>
    <pc:docChg chg="custSel delSld modSld">
      <pc:chgData name="Martin Grobisen" userId="93f8e1042d80444f" providerId="LiveId" clId="{8D2DD7E3-D17A-47E7-B937-7BC8DAB9AFFA}" dt="2024-10-04T17:57:22.175" v="37" actId="1440"/>
      <pc:docMkLst>
        <pc:docMk/>
      </pc:docMkLst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435195399" sldId="257"/>
        </pc:sldMkLst>
      </pc:sldChg>
      <pc:sldChg chg="modSp mod">
        <pc:chgData name="Martin Grobisen" userId="93f8e1042d80444f" providerId="LiveId" clId="{8D2DD7E3-D17A-47E7-B937-7BC8DAB9AFFA}" dt="2024-10-04T15:16:27.902" v="0" actId="12"/>
        <pc:sldMkLst>
          <pc:docMk/>
          <pc:sldMk cId="3666674671" sldId="261"/>
        </pc:sldMkLst>
        <pc:spChg chg="mod">
          <ac:chgData name="Martin Grobisen" userId="93f8e1042d80444f" providerId="LiveId" clId="{8D2DD7E3-D17A-47E7-B937-7BC8DAB9AFFA}" dt="2024-10-04T15:16:27.902" v="0" actId="12"/>
          <ac:spMkLst>
            <pc:docMk/>
            <pc:sldMk cId="3666674671" sldId="261"/>
            <ac:spMk id="3" creationId="{A6A33159-D030-2F82-A142-F75940728319}"/>
          </ac:spMkLst>
        </pc:spChg>
      </pc:sldChg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1210802199" sldId="262"/>
        </pc:sldMkLst>
      </pc:sldChg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2737241225" sldId="263"/>
        </pc:sldMkLst>
      </pc:sldChg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837402205" sldId="264"/>
        </pc:sldMkLst>
      </pc:sldChg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729609147" sldId="265"/>
        </pc:sldMkLst>
      </pc:sldChg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643777997" sldId="266"/>
        </pc:sldMkLst>
      </pc:sldChg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3604630649" sldId="267"/>
        </pc:sldMkLst>
      </pc:sldChg>
      <pc:sldChg chg="del">
        <pc:chgData name="Martin Grobisen" userId="93f8e1042d80444f" providerId="LiveId" clId="{8D2DD7E3-D17A-47E7-B937-7BC8DAB9AFFA}" dt="2024-10-04T15:19:50.306" v="25" actId="47"/>
        <pc:sldMkLst>
          <pc:docMk/>
          <pc:sldMk cId="4259977132" sldId="268"/>
        </pc:sldMkLst>
      </pc:sldChg>
      <pc:sldChg chg="addSp delSp modSp mod">
        <pc:chgData name="Martin Grobisen" userId="93f8e1042d80444f" providerId="LiveId" clId="{8D2DD7E3-D17A-47E7-B937-7BC8DAB9AFFA}" dt="2024-10-04T17:57:22.175" v="37" actId="1440"/>
        <pc:sldMkLst>
          <pc:docMk/>
          <pc:sldMk cId="821088003" sldId="276"/>
        </pc:sldMkLst>
        <pc:picChg chg="del">
          <ac:chgData name="Martin Grobisen" userId="93f8e1042d80444f" providerId="LiveId" clId="{8D2DD7E3-D17A-47E7-B937-7BC8DAB9AFFA}" dt="2024-10-04T17:57:12.086" v="32" actId="478"/>
          <ac:picMkLst>
            <pc:docMk/>
            <pc:sldMk cId="821088003" sldId="276"/>
            <ac:picMk id="10" creationId="{704866CE-7837-D7B6-5FE1-C6A3D1E8181E}"/>
          </ac:picMkLst>
        </pc:picChg>
        <pc:picChg chg="add mod">
          <ac:chgData name="Martin Grobisen" userId="93f8e1042d80444f" providerId="LiveId" clId="{8D2DD7E3-D17A-47E7-B937-7BC8DAB9AFFA}" dt="2024-10-04T17:57:22.175" v="37" actId="1440"/>
          <ac:picMkLst>
            <pc:docMk/>
            <pc:sldMk cId="821088003" sldId="276"/>
            <ac:picMk id="12" creationId="{FFA3A7FF-18A4-2CAF-63AF-EDA3E030C928}"/>
          </ac:picMkLst>
        </pc:picChg>
      </pc:sldChg>
      <pc:sldChg chg="modSp mod">
        <pc:chgData name="Martin Grobisen" userId="93f8e1042d80444f" providerId="LiveId" clId="{8D2DD7E3-D17A-47E7-B937-7BC8DAB9AFFA}" dt="2024-10-04T15:19:41.579" v="24" actId="14100"/>
        <pc:sldMkLst>
          <pc:docMk/>
          <pc:sldMk cId="4242039281" sldId="283"/>
        </pc:sldMkLst>
        <pc:spChg chg="mod">
          <ac:chgData name="Martin Grobisen" userId="93f8e1042d80444f" providerId="LiveId" clId="{8D2DD7E3-D17A-47E7-B937-7BC8DAB9AFFA}" dt="2024-10-04T15:19:15.916" v="6" actId="5793"/>
          <ac:spMkLst>
            <pc:docMk/>
            <pc:sldMk cId="4242039281" sldId="283"/>
            <ac:spMk id="2" creationId="{954ABE40-AA00-F366-A36A-B3F1AADBF025}"/>
          </ac:spMkLst>
        </pc:spChg>
        <pc:spChg chg="mod">
          <ac:chgData name="Martin Grobisen" userId="93f8e1042d80444f" providerId="LiveId" clId="{8D2DD7E3-D17A-47E7-B937-7BC8DAB9AFFA}" dt="2024-10-04T15:19:41.579" v="24" actId="14100"/>
          <ac:spMkLst>
            <pc:docMk/>
            <pc:sldMk cId="4242039281" sldId="283"/>
            <ac:spMk id="3" creationId="{72446868-83F0-CEEF-5E60-6D55C93B523F}"/>
          </ac:spMkLst>
        </pc:spChg>
      </pc:sldChg>
      <pc:sldChg chg="modSp mod">
        <pc:chgData name="Martin Grobisen" userId="93f8e1042d80444f" providerId="LiveId" clId="{8D2DD7E3-D17A-47E7-B937-7BC8DAB9AFFA}" dt="2024-10-04T15:17:58.612" v="4" actId="6549"/>
        <pc:sldMkLst>
          <pc:docMk/>
          <pc:sldMk cId="1038351183" sldId="288"/>
        </pc:sldMkLst>
        <pc:spChg chg="mod">
          <ac:chgData name="Martin Grobisen" userId="93f8e1042d80444f" providerId="LiveId" clId="{8D2DD7E3-D17A-47E7-B937-7BC8DAB9AFFA}" dt="2024-10-04T15:17:58.612" v="4" actId="6549"/>
          <ac:spMkLst>
            <pc:docMk/>
            <pc:sldMk cId="1038351183" sldId="288"/>
            <ac:spMk id="3" creationId="{9BEA8735-F1DC-1DE6-0A38-429B2F660F8A}"/>
          </ac:spMkLst>
        </pc:spChg>
      </pc:sldChg>
      <pc:sldChg chg="addSp delSp modSp mod">
        <pc:chgData name="Martin Grobisen" userId="93f8e1042d80444f" providerId="LiveId" clId="{8D2DD7E3-D17A-47E7-B937-7BC8DAB9AFFA}" dt="2024-10-04T17:56:26.150" v="31" actId="1440"/>
        <pc:sldMkLst>
          <pc:docMk/>
          <pc:sldMk cId="2020888072" sldId="291"/>
        </pc:sldMkLst>
        <pc:picChg chg="del mod">
          <ac:chgData name="Martin Grobisen" userId="93f8e1042d80444f" providerId="LiveId" clId="{8D2DD7E3-D17A-47E7-B937-7BC8DAB9AFFA}" dt="2024-10-04T17:55:59.752" v="27" actId="478"/>
          <ac:picMkLst>
            <pc:docMk/>
            <pc:sldMk cId="2020888072" sldId="291"/>
            <ac:picMk id="8" creationId="{1D1ECC6C-D8D9-1905-7AB8-4D8994274789}"/>
          </ac:picMkLst>
        </pc:picChg>
        <pc:picChg chg="add mod">
          <ac:chgData name="Martin Grobisen" userId="93f8e1042d80444f" providerId="LiveId" clId="{8D2DD7E3-D17A-47E7-B937-7BC8DAB9AFFA}" dt="2024-10-04T17:56:26.150" v="31" actId="1440"/>
          <ac:picMkLst>
            <pc:docMk/>
            <pc:sldMk cId="2020888072" sldId="291"/>
            <ac:picMk id="10" creationId="{D0DD768A-6450-DFEF-282B-38E8696A2FDA}"/>
          </ac:picMkLst>
        </pc:picChg>
      </pc:sldChg>
      <pc:sldMasterChg chg="delSldLayout">
        <pc:chgData name="Martin Grobisen" userId="93f8e1042d80444f" providerId="LiveId" clId="{8D2DD7E3-D17A-47E7-B937-7BC8DAB9AFFA}" dt="2024-10-04T15:19:50.306" v="25" actId="47"/>
        <pc:sldMasterMkLst>
          <pc:docMk/>
          <pc:sldMasterMk cId="1556065105" sldId="2147483667"/>
        </pc:sldMasterMkLst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1535595500" sldId="2147483684"/>
          </pc:sldLayoutMkLst>
        </pc:sldLayoutChg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866756647" sldId="2147483685"/>
          </pc:sldLayoutMkLst>
        </pc:sldLayoutChg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4252046426" sldId="2147483686"/>
          </pc:sldLayoutMkLst>
        </pc:sldLayoutChg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3656868073" sldId="2147483687"/>
          </pc:sldLayoutMkLst>
        </pc:sldLayoutChg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177422774" sldId="2147483688"/>
          </pc:sldLayoutMkLst>
        </pc:sldLayoutChg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1518789907" sldId="2147483689"/>
          </pc:sldLayoutMkLst>
        </pc:sldLayoutChg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114884233" sldId="2147483690"/>
          </pc:sldLayoutMkLst>
        </pc:sldLayoutChg>
        <pc:sldLayoutChg chg="del">
          <pc:chgData name="Martin Grobisen" userId="93f8e1042d80444f" providerId="LiveId" clId="{8D2DD7E3-D17A-47E7-B937-7BC8DAB9AFFA}" dt="2024-10-04T15:19:50.306" v="25" actId="47"/>
          <pc:sldLayoutMkLst>
            <pc:docMk/>
            <pc:sldMasterMk cId="1556065105" sldId="2147483667"/>
            <pc:sldLayoutMk cId="1125396299" sldId="21474836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987CF-EE8B-0A8F-75F2-B5D5FFAF3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A9ED4-8451-6B3E-A12C-DDC671258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55C57-E999-791A-2444-9BA1CB75D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94016-FA79-3E91-AB1E-0D4868AC1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9B57-A371-F9B8-1685-34B1D7C27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A2866-BB6C-64BE-92B9-1734D2F84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277003-A027-B60A-7486-4DE30E0EB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815C7-6599-D78A-F493-67A267B7A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emphis Aptos"/>
              </a:rPr>
              <a:t>Memphis Small Business Development Presentation</a:t>
            </a:r>
          </a:p>
        </p:txBody>
      </p:sp>
      <p:pic>
        <p:nvPicPr>
          <p:cNvPr id="7" name="Picture Placeholder 6" descr="Looking up view of a city with skyscrapers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CBA1C2-0494-738E-B526-4F83CEB0F00D}"/>
              </a:ext>
            </a:extLst>
          </p:cNvPr>
          <p:cNvSpPr txBox="1"/>
          <p:nvPr/>
        </p:nvSpPr>
        <p:spPr>
          <a:xfrm>
            <a:off x="393192" y="6263640"/>
            <a:ext cx="369417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 Productions 2024 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©</a:t>
            </a:r>
            <a:r>
              <a:rPr lang="en-US" b="0" i="0" dirty="0">
                <a:solidFill>
                  <a:srgbClr val="4C4C4C"/>
                </a:solidFill>
                <a:effectLst/>
                <a:latin typeface="HelveticaNeue-Ligh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Introduction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Why Memphis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Current Housing Prices – 5 Cities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Advantage Memphis</a:t>
            </a:r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Why Memphis</a:t>
            </a:r>
          </a:p>
        </p:txBody>
      </p:sp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Affordable cost of living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Rich cultural heritage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Thriving food scene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Outdoor recreation opportunities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Strong sense of community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Vibrant arts and cultural scene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ptos" panose="020B0004020202020204" pitchFamily="34" charset="0"/>
              </a:rPr>
              <a:t>Access to healthcare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A3A7FF-18A4-2CAF-63AF-EDA3E030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7" y="289440"/>
            <a:ext cx="10412955" cy="6279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20784-A381-D57C-E210-FEEC43B54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DD768A-6450-DFEF-282B-38E8696A2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74" y="471949"/>
            <a:ext cx="10808652" cy="564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88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EE4B6-1447-84C0-28E9-F72FA8B6C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531ED-9390-93D3-B1EE-B119EED55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3" y="557784"/>
            <a:ext cx="10593356" cy="5567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7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Advantage Memphis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72" y="4027992"/>
            <a:ext cx="5542344" cy="1894972"/>
          </a:xfrm>
          <a:noFill/>
        </p:spPr>
        <p:txBody>
          <a:bodyPr anchor="t"/>
          <a:lstStyle/>
          <a:p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Take Action NOW!</a:t>
            </a:r>
          </a:p>
        </p:txBody>
      </p:sp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{3926F831-BC57-49BE-975C-09F46385750E}tf22797433_win32</Template>
  <TotalTime>182</TotalTime>
  <Words>61</Words>
  <Application>Microsoft Office PowerPoint</Application>
  <PresentationFormat>Widescreen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HelveticaNeue-Light</vt:lpstr>
      <vt:lpstr>Memphis Aptos</vt:lpstr>
      <vt:lpstr>Univers Condensed Light</vt:lpstr>
      <vt:lpstr>Walbaum Display Light</vt:lpstr>
      <vt:lpstr>Wingdings</vt:lpstr>
      <vt:lpstr>AngleLinesVTI</vt:lpstr>
      <vt:lpstr>Memphis Small Business Development Presentation</vt:lpstr>
      <vt:lpstr>AGENDA</vt:lpstr>
      <vt:lpstr>Why Memphis</vt:lpstr>
      <vt:lpstr>PowerPoint Presentation</vt:lpstr>
      <vt:lpstr>PowerPoint Presentation</vt:lpstr>
      <vt:lpstr>PowerPoint Presentation</vt:lpstr>
      <vt:lpstr>Advantage Memphis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Grobisen</dc:creator>
  <cp:lastModifiedBy>Martin Grobisen</cp:lastModifiedBy>
  <cp:revision>1</cp:revision>
  <dcterms:created xsi:type="dcterms:W3CDTF">2024-10-04T14:54:49Z</dcterms:created>
  <dcterms:modified xsi:type="dcterms:W3CDTF">2024-10-04T17:57:32Z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