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44" r:id="rId2"/>
    <p:sldId id="356" r:id="rId3"/>
    <p:sldId id="3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1C34F-3338-43F9-AA8E-12E64D253AEC}" v="10" dt="2024-11-07T23:02:51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robisen" userId="93f8e1042d80444f" providerId="LiveId" clId="{89F1C34F-3338-43F9-AA8E-12E64D253AEC}"/>
    <pc:docChg chg="undo custSel addSld modSld sldOrd">
      <pc:chgData name="Martin Grobisen" userId="93f8e1042d80444f" providerId="LiveId" clId="{89F1C34F-3338-43F9-AA8E-12E64D253AEC}" dt="2024-11-07T23:03:35.598" v="317" actId="1076"/>
      <pc:docMkLst>
        <pc:docMk/>
      </pc:docMkLst>
      <pc:sldChg chg="addSp modSp mod">
        <pc:chgData name="Martin Grobisen" userId="93f8e1042d80444f" providerId="LiveId" clId="{89F1C34F-3338-43F9-AA8E-12E64D253AEC}" dt="2024-11-07T23:03:35.598" v="317" actId="1076"/>
        <pc:sldMkLst>
          <pc:docMk/>
          <pc:sldMk cId="3865085909" sldId="344"/>
        </pc:sldMkLst>
        <pc:spChg chg="mod">
          <ac:chgData name="Martin Grobisen" userId="93f8e1042d80444f" providerId="LiveId" clId="{89F1C34F-3338-43F9-AA8E-12E64D253AEC}" dt="2024-11-07T23:03:35.598" v="317" actId="1076"/>
          <ac:spMkLst>
            <pc:docMk/>
            <pc:sldMk cId="3865085909" sldId="344"/>
            <ac:spMk id="3" creationId="{526ABF06-5491-8319-408F-AC9C03E64E1E}"/>
          </ac:spMkLst>
        </pc:spChg>
        <pc:spChg chg="add mod">
          <ac:chgData name="Martin Grobisen" userId="93f8e1042d80444f" providerId="LiveId" clId="{89F1C34F-3338-43F9-AA8E-12E64D253AEC}" dt="2024-11-07T23:03:28.745" v="316" actId="1076"/>
          <ac:spMkLst>
            <pc:docMk/>
            <pc:sldMk cId="3865085909" sldId="344"/>
            <ac:spMk id="4" creationId="{E32E2EA2-1678-8B16-0E08-49BF8279444B}"/>
          </ac:spMkLst>
        </pc:spChg>
        <pc:picChg chg="mod ord">
          <ac:chgData name="Martin Grobisen" userId="93f8e1042d80444f" providerId="LiveId" clId="{89F1C34F-3338-43F9-AA8E-12E64D253AEC}" dt="2024-11-07T22:23:26.516" v="5" actId="167"/>
          <ac:picMkLst>
            <pc:docMk/>
            <pc:sldMk cId="3865085909" sldId="344"/>
            <ac:picMk id="10" creationId="{C5E399AE-C2DC-0BE4-A179-9A726D23FFC5}"/>
          </ac:picMkLst>
        </pc:picChg>
      </pc:sldChg>
      <pc:sldChg chg="addSp modSp mod ord">
        <pc:chgData name="Martin Grobisen" userId="93f8e1042d80444f" providerId="LiveId" clId="{89F1C34F-3338-43F9-AA8E-12E64D253AEC}" dt="2024-11-07T22:34:40.110" v="58" actId="255"/>
        <pc:sldMkLst>
          <pc:docMk/>
          <pc:sldMk cId="3303844537" sldId="356"/>
        </pc:sldMkLst>
        <pc:spChg chg="mod">
          <ac:chgData name="Martin Grobisen" userId="93f8e1042d80444f" providerId="LiveId" clId="{89F1C34F-3338-43F9-AA8E-12E64D253AEC}" dt="2024-11-07T22:32:20.581" v="49" actId="1076"/>
          <ac:spMkLst>
            <pc:docMk/>
            <pc:sldMk cId="3303844537" sldId="356"/>
            <ac:spMk id="47" creationId="{FD5248C6-A273-1DEB-E4EA-22932681BA95}"/>
          </ac:spMkLst>
        </pc:spChg>
        <pc:spChg chg="mod">
          <ac:chgData name="Martin Grobisen" userId="93f8e1042d80444f" providerId="LiveId" clId="{89F1C34F-3338-43F9-AA8E-12E64D253AEC}" dt="2024-11-07T22:25:28.311" v="27" actId="1076"/>
          <ac:spMkLst>
            <pc:docMk/>
            <pc:sldMk cId="3303844537" sldId="356"/>
            <ac:spMk id="53" creationId="{51869671-1E2B-B92C-F105-042D045956B8}"/>
          </ac:spMkLst>
        </pc:spChg>
        <pc:spChg chg="mod">
          <ac:chgData name="Martin Grobisen" userId="93f8e1042d80444f" providerId="LiveId" clId="{89F1C34F-3338-43F9-AA8E-12E64D253AEC}" dt="2024-11-07T22:25:30.263" v="28" actId="1076"/>
          <ac:spMkLst>
            <pc:docMk/>
            <pc:sldMk cId="3303844537" sldId="356"/>
            <ac:spMk id="55" creationId="{AF80114D-6EFD-4184-9FCE-7E1B20E5EF25}"/>
          </ac:spMkLst>
        </pc:spChg>
        <pc:spChg chg="mod">
          <ac:chgData name="Martin Grobisen" userId="93f8e1042d80444f" providerId="LiveId" clId="{89F1C34F-3338-43F9-AA8E-12E64D253AEC}" dt="2024-11-07T22:25:39.825" v="29" actId="6549"/>
          <ac:spMkLst>
            <pc:docMk/>
            <pc:sldMk cId="3303844537" sldId="356"/>
            <ac:spMk id="56" creationId="{5E32BC0C-ED86-EC86-B5A7-CF5EAF064228}"/>
          </ac:spMkLst>
        </pc:spChg>
        <pc:spChg chg="mod">
          <ac:chgData name="Martin Grobisen" userId="93f8e1042d80444f" providerId="LiveId" clId="{89F1C34F-3338-43F9-AA8E-12E64D253AEC}" dt="2024-11-07T22:25:49.392" v="30" actId="20577"/>
          <ac:spMkLst>
            <pc:docMk/>
            <pc:sldMk cId="3303844537" sldId="356"/>
            <ac:spMk id="59" creationId="{2519D9A5-19E3-F567-9556-1CBFD65F0A0B}"/>
          </ac:spMkLst>
        </pc:spChg>
        <pc:spChg chg="mod">
          <ac:chgData name="Martin Grobisen" userId="93f8e1042d80444f" providerId="LiveId" clId="{89F1C34F-3338-43F9-AA8E-12E64D253AEC}" dt="2024-11-07T22:32:42.953" v="55" actId="1036"/>
          <ac:spMkLst>
            <pc:docMk/>
            <pc:sldMk cId="3303844537" sldId="356"/>
            <ac:spMk id="68" creationId="{EFBFD7DE-349E-4CBE-6208-7BD56160A558}"/>
          </ac:spMkLst>
        </pc:spChg>
        <pc:spChg chg="add mod">
          <ac:chgData name="Martin Grobisen" userId="93f8e1042d80444f" providerId="LiveId" clId="{89F1C34F-3338-43F9-AA8E-12E64D253AEC}" dt="2024-11-07T22:34:40.110" v="58" actId="255"/>
          <ac:spMkLst>
            <pc:docMk/>
            <pc:sldMk cId="3303844537" sldId="356"/>
            <ac:spMk id="70" creationId="{CE64E89D-C752-59E6-A91B-D204772DD962}"/>
          </ac:spMkLst>
        </pc:spChg>
        <pc:spChg chg="add mod">
          <ac:chgData name="Martin Grobisen" userId="93f8e1042d80444f" providerId="LiveId" clId="{89F1C34F-3338-43F9-AA8E-12E64D253AEC}" dt="2024-11-07T22:30:50.902" v="46" actId="1076"/>
          <ac:spMkLst>
            <pc:docMk/>
            <pc:sldMk cId="3303844537" sldId="356"/>
            <ac:spMk id="71" creationId="{6101EC3D-87DF-7803-E5AC-A0CBB529BD4B}"/>
          </ac:spMkLst>
        </pc:spChg>
        <pc:picChg chg="mod">
          <ac:chgData name="Martin Grobisen" userId="93f8e1042d80444f" providerId="LiveId" clId="{89F1C34F-3338-43F9-AA8E-12E64D253AEC}" dt="2024-11-07T22:34:00.402" v="57" actId="1076"/>
          <ac:picMkLst>
            <pc:docMk/>
            <pc:sldMk cId="3303844537" sldId="356"/>
            <ac:picMk id="44" creationId="{BD307821-6280-6549-97E7-4A974B893CB3}"/>
          </ac:picMkLst>
        </pc:picChg>
        <pc:cxnChg chg="mod">
          <ac:chgData name="Martin Grobisen" userId="93f8e1042d80444f" providerId="LiveId" clId="{89F1C34F-3338-43F9-AA8E-12E64D253AEC}" dt="2024-11-07T22:32:35.969" v="50" actId="14100"/>
          <ac:cxnSpMkLst>
            <pc:docMk/>
            <pc:sldMk cId="3303844537" sldId="356"/>
            <ac:cxnSpMk id="69" creationId="{CC83329B-A1FB-A1E3-656C-27B92D8B7290}"/>
          </ac:cxnSpMkLst>
        </pc:cxnChg>
      </pc:sldChg>
      <pc:sldChg chg="addSp delSp modSp add mod">
        <pc:chgData name="Martin Grobisen" userId="93f8e1042d80444f" providerId="LiveId" clId="{89F1C34F-3338-43F9-AA8E-12E64D253AEC}" dt="2024-11-07T23:02:24.203" v="291" actId="14100"/>
        <pc:sldMkLst>
          <pc:docMk/>
          <pc:sldMk cId="2160176076" sldId="357"/>
        </pc:sldMkLst>
        <pc:spChg chg="add mod">
          <ac:chgData name="Martin Grobisen" userId="93f8e1042d80444f" providerId="LiveId" clId="{89F1C34F-3338-43F9-AA8E-12E64D253AEC}" dt="2024-11-07T22:46:20.421" v="159"/>
          <ac:spMkLst>
            <pc:docMk/>
            <pc:sldMk cId="2160176076" sldId="357"/>
            <ac:spMk id="3" creationId="{3FDE4F0A-3EFD-CE9C-70C8-95662B9E8AFC}"/>
          </ac:spMkLst>
        </pc:spChg>
        <pc:spChg chg="add mod">
          <ac:chgData name="Martin Grobisen" userId="93f8e1042d80444f" providerId="LiveId" clId="{89F1C34F-3338-43F9-AA8E-12E64D253AEC}" dt="2024-11-07T22:47:33.691" v="181" actId="1076"/>
          <ac:spMkLst>
            <pc:docMk/>
            <pc:sldMk cId="2160176076" sldId="357"/>
            <ac:spMk id="4" creationId="{A1CD7D60-0A6F-8651-4D74-3CDB3E0C0868}"/>
          </ac:spMkLst>
        </pc:spChg>
        <pc:spChg chg="del mod">
          <ac:chgData name="Martin Grobisen" userId="93f8e1042d80444f" providerId="LiveId" clId="{89F1C34F-3338-43F9-AA8E-12E64D253AEC}" dt="2024-11-07T22:40:13.197" v="68" actId="478"/>
          <ac:spMkLst>
            <pc:docMk/>
            <pc:sldMk cId="2160176076" sldId="357"/>
            <ac:spMk id="6" creationId="{02145136-D918-0AE5-AB41-EFA1BF1EB3D5}"/>
          </ac:spMkLst>
        </pc:spChg>
        <pc:spChg chg="mod">
          <ac:chgData name="Martin Grobisen" userId="93f8e1042d80444f" providerId="LiveId" clId="{89F1C34F-3338-43F9-AA8E-12E64D253AEC}" dt="2024-11-07T22:50:26.423" v="201" actId="14100"/>
          <ac:spMkLst>
            <pc:docMk/>
            <pc:sldMk cId="2160176076" sldId="357"/>
            <ac:spMk id="7" creationId="{8775574D-BC20-F00A-C608-0EA9B7166297}"/>
          </ac:spMkLst>
        </pc:spChg>
        <pc:spChg chg="mod">
          <ac:chgData name="Martin Grobisen" userId="93f8e1042d80444f" providerId="LiveId" clId="{89F1C34F-3338-43F9-AA8E-12E64D253AEC}" dt="2024-11-07T22:48:16.510" v="188" actId="1076"/>
          <ac:spMkLst>
            <pc:docMk/>
            <pc:sldMk cId="2160176076" sldId="357"/>
            <ac:spMk id="8" creationId="{4543582B-FA1B-D1F7-F6B5-B7019577FE4E}"/>
          </ac:spMkLst>
        </pc:spChg>
        <pc:spChg chg="add mod">
          <ac:chgData name="Martin Grobisen" userId="93f8e1042d80444f" providerId="LiveId" clId="{89F1C34F-3338-43F9-AA8E-12E64D253AEC}" dt="2024-11-07T22:49:36.644" v="193" actId="1076"/>
          <ac:spMkLst>
            <pc:docMk/>
            <pc:sldMk cId="2160176076" sldId="357"/>
            <ac:spMk id="10" creationId="{11BC54F5-6710-82C3-8DDF-0114D62D6B06}"/>
          </ac:spMkLst>
        </pc:spChg>
        <pc:spChg chg="del mod">
          <ac:chgData name="Martin Grobisen" userId="93f8e1042d80444f" providerId="LiveId" clId="{89F1C34F-3338-43F9-AA8E-12E64D253AEC}" dt="2024-11-07T22:40:18.119" v="72" actId="478"/>
          <ac:spMkLst>
            <pc:docMk/>
            <pc:sldMk cId="2160176076" sldId="357"/>
            <ac:spMk id="13" creationId="{2745A7E8-9C96-017B-F106-0C1BD0DEEFBD}"/>
          </ac:spMkLst>
        </pc:spChg>
        <pc:spChg chg="del">
          <ac:chgData name="Martin Grobisen" userId="93f8e1042d80444f" providerId="LiveId" clId="{89F1C34F-3338-43F9-AA8E-12E64D253AEC}" dt="2024-11-07T22:40:14.989" v="69" actId="478"/>
          <ac:spMkLst>
            <pc:docMk/>
            <pc:sldMk cId="2160176076" sldId="357"/>
            <ac:spMk id="14" creationId="{21C98C26-2889-5C4B-2EC2-2087710BB67D}"/>
          </ac:spMkLst>
        </pc:spChg>
        <pc:spChg chg="mod">
          <ac:chgData name="Martin Grobisen" userId="93f8e1042d80444f" providerId="LiveId" clId="{89F1C34F-3338-43F9-AA8E-12E64D253AEC}" dt="2024-11-07T22:40:36.998" v="98" actId="20577"/>
          <ac:spMkLst>
            <pc:docMk/>
            <pc:sldMk cId="2160176076" sldId="357"/>
            <ac:spMk id="15" creationId="{3C91E342-C6EF-58DC-FC37-02A7CD45F0B2}"/>
          </ac:spMkLst>
        </pc:spChg>
        <pc:spChg chg="del">
          <ac:chgData name="Martin Grobisen" userId="93f8e1042d80444f" providerId="LiveId" clId="{89F1C34F-3338-43F9-AA8E-12E64D253AEC}" dt="2024-11-07T22:40:19.909" v="73" actId="478"/>
          <ac:spMkLst>
            <pc:docMk/>
            <pc:sldMk cId="2160176076" sldId="357"/>
            <ac:spMk id="16" creationId="{3D14D490-E5DC-E67E-A50F-07496D91E86A}"/>
          </ac:spMkLst>
        </pc:spChg>
        <pc:spChg chg="mod">
          <ac:chgData name="Martin Grobisen" userId="93f8e1042d80444f" providerId="LiveId" clId="{89F1C34F-3338-43F9-AA8E-12E64D253AEC}" dt="2024-11-07T22:41:10.693" v="104" actId="1076"/>
          <ac:spMkLst>
            <pc:docMk/>
            <pc:sldMk cId="2160176076" sldId="357"/>
            <ac:spMk id="18" creationId="{C71CFC0A-6A6D-98EF-60BE-A7B285784E03}"/>
          </ac:spMkLst>
        </pc:spChg>
        <pc:spChg chg="mod">
          <ac:chgData name="Martin Grobisen" userId="93f8e1042d80444f" providerId="LiveId" clId="{89F1C34F-3338-43F9-AA8E-12E64D253AEC}" dt="2024-11-07T22:56:26.178" v="251" actId="1076"/>
          <ac:spMkLst>
            <pc:docMk/>
            <pc:sldMk cId="2160176076" sldId="357"/>
            <ac:spMk id="20" creationId="{4C9F8621-FE9E-4178-DA24-050BA5F91A82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35" creationId="{81446F79-6A5C-9A8E-741D-8034C10F5DAC}"/>
          </ac:spMkLst>
        </pc:spChg>
        <pc:spChg chg="mod">
          <ac:chgData name="Martin Grobisen" userId="93f8e1042d80444f" providerId="LiveId" clId="{89F1C34F-3338-43F9-AA8E-12E64D253AEC}" dt="2024-11-07T22:57:57.983" v="253" actId="1076"/>
          <ac:spMkLst>
            <pc:docMk/>
            <pc:sldMk cId="2160176076" sldId="357"/>
            <ac:spMk id="36" creationId="{FBB7361C-16DD-EB7A-1E09-48B3E2CC9A9C}"/>
          </ac:spMkLst>
        </pc:spChg>
        <pc:spChg chg="mod">
          <ac:chgData name="Martin Grobisen" userId="93f8e1042d80444f" providerId="LiveId" clId="{89F1C34F-3338-43F9-AA8E-12E64D253AEC}" dt="2024-11-07T22:46:33.599" v="163" actId="1076"/>
          <ac:spMkLst>
            <pc:docMk/>
            <pc:sldMk cId="2160176076" sldId="357"/>
            <ac:spMk id="39" creationId="{C6B577F0-96D6-A6B0-58F2-2DB53759D795}"/>
          </ac:spMkLst>
        </pc:spChg>
        <pc:spChg chg="mod">
          <ac:chgData name="Martin Grobisen" userId="93f8e1042d80444f" providerId="LiveId" clId="{89F1C34F-3338-43F9-AA8E-12E64D253AEC}" dt="2024-11-07T22:59:27.446" v="267" actId="20577"/>
          <ac:spMkLst>
            <pc:docMk/>
            <pc:sldMk cId="2160176076" sldId="357"/>
            <ac:spMk id="47" creationId="{5A0A1016-76DB-92B5-AC99-751F3B3B19D7}"/>
          </ac:spMkLst>
        </pc:spChg>
        <pc:spChg chg="del mod">
          <ac:chgData name="Martin Grobisen" userId="93f8e1042d80444f" providerId="LiveId" clId="{89F1C34F-3338-43F9-AA8E-12E64D253AEC}" dt="2024-11-07T23:02:09.343" v="290" actId="478"/>
          <ac:spMkLst>
            <pc:docMk/>
            <pc:sldMk cId="2160176076" sldId="357"/>
            <ac:spMk id="48" creationId="{0B655933-8047-BF5D-BE50-52B373FA6CC5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49" creationId="{225A422B-7E08-9786-5837-01270128564A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50" creationId="{724D2326-3DD6-C339-DB2C-093B98824752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52" creationId="{30BF71E2-354F-CBC4-C78F-A2677BB9E0F9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53" creationId="{2019CFB7-A196-D63A-7680-7C73A156D8EF}"/>
          </ac:spMkLst>
        </pc:spChg>
        <pc:spChg chg="del mod">
          <ac:chgData name="Martin Grobisen" userId="93f8e1042d80444f" providerId="LiveId" clId="{89F1C34F-3338-43F9-AA8E-12E64D253AEC}" dt="2024-11-07T23:02:06.022" v="288" actId="478"/>
          <ac:spMkLst>
            <pc:docMk/>
            <pc:sldMk cId="2160176076" sldId="357"/>
            <ac:spMk id="55" creationId="{EA0EB80A-4889-EAE0-DE6D-E2B0262C96C0}"/>
          </ac:spMkLst>
        </pc:spChg>
        <pc:spChg chg="del">
          <ac:chgData name="Martin Grobisen" userId="93f8e1042d80444f" providerId="LiveId" clId="{89F1C34F-3338-43F9-AA8E-12E64D253AEC}" dt="2024-11-07T22:43:13.346" v="117" actId="478"/>
          <ac:spMkLst>
            <pc:docMk/>
            <pc:sldMk cId="2160176076" sldId="357"/>
            <ac:spMk id="56" creationId="{2C9156E8-A4A7-BE1F-E182-93F6A6E146BF}"/>
          </ac:spMkLst>
        </pc:spChg>
        <pc:spChg chg="mod">
          <ac:chgData name="Martin Grobisen" userId="93f8e1042d80444f" providerId="LiveId" clId="{89F1C34F-3338-43F9-AA8E-12E64D253AEC}" dt="2024-11-07T22:49:39.524" v="194" actId="1076"/>
          <ac:spMkLst>
            <pc:docMk/>
            <pc:sldMk cId="2160176076" sldId="357"/>
            <ac:spMk id="59" creationId="{0FAD2F9D-8F13-DB30-D9E8-3A60F5C112E7}"/>
          </ac:spMkLst>
        </pc:spChg>
        <pc:spChg chg="del mod">
          <ac:chgData name="Martin Grobisen" userId="93f8e1042d80444f" providerId="LiveId" clId="{89F1C34F-3338-43F9-AA8E-12E64D253AEC}" dt="2024-11-07T22:58:44.394" v="258" actId="478"/>
          <ac:spMkLst>
            <pc:docMk/>
            <pc:sldMk cId="2160176076" sldId="357"/>
            <ac:spMk id="61" creationId="{C92DF003-D493-4D60-5927-A63F94FF2969}"/>
          </ac:spMkLst>
        </pc:spChg>
        <pc:spChg chg="mod">
          <ac:chgData name="Martin Grobisen" userId="93f8e1042d80444f" providerId="LiveId" clId="{89F1C34F-3338-43F9-AA8E-12E64D253AEC}" dt="2024-11-07T22:47:10.457" v="179" actId="20577"/>
          <ac:spMkLst>
            <pc:docMk/>
            <pc:sldMk cId="2160176076" sldId="357"/>
            <ac:spMk id="65" creationId="{BF9DAB95-8B59-39D6-2856-CC0E0259A198}"/>
          </ac:spMkLst>
        </pc:spChg>
        <pc:spChg chg="mod">
          <ac:chgData name="Martin Grobisen" userId="93f8e1042d80444f" providerId="LiveId" clId="{89F1C34F-3338-43F9-AA8E-12E64D253AEC}" dt="2024-11-07T23:00:31.580" v="274" actId="1076"/>
          <ac:spMkLst>
            <pc:docMk/>
            <pc:sldMk cId="2160176076" sldId="357"/>
            <ac:spMk id="67" creationId="{E2767DCC-059E-8292-5C89-81B678FCAC2C}"/>
          </ac:spMkLst>
        </pc:spChg>
        <pc:spChg chg="mod">
          <ac:chgData name="Martin Grobisen" userId="93f8e1042d80444f" providerId="LiveId" clId="{89F1C34F-3338-43F9-AA8E-12E64D253AEC}" dt="2024-11-07T22:48:14.754" v="187" actId="1076"/>
          <ac:spMkLst>
            <pc:docMk/>
            <pc:sldMk cId="2160176076" sldId="357"/>
            <ac:spMk id="68" creationId="{D60F3833-44F8-6A39-1009-F978BEABEB31}"/>
          </ac:spMkLst>
        </pc:spChg>
        <pc:spChg chg="mod">
          <ac:chgData name="Martin Grobisen" userId="93f8e1042d80444f" providerId="LiveId" clId="{89F1C34F-3338-43F9-AA8E-12E64D253AEC}" dt="2024-11-07T23:02:24.203" v="291" actId="14100"/>
          <ac:spMkLst>
            <pc:docMk/>
            <pc:sldMk cId="2160176076" sldId="357"/>
            <ac:spMk id="70" creationId="{83FC10AC-E2A5-A916-E40F-1A7210E80DA8}"/>
          </ac:spMkLst>
        </pc:spChg>
        <pc:spChg chg="mod">
          <ac:chgData name="Martin Grobisen" userId="93f8e1042d80444f" providerId="LiveId" clId="{89F1C34F-3338-43F9-AA8E-12E64D253AEC}" dt="2024-11-07T22:45:38.120" v="154" actId="1076"/>
          <ac:spMkLst>
            <pc:docMk/>
            <pc:sldMk cId="2160176076" sldId="357"/>
            <ac:spMk id="71" creationId="{E13A066D-E02F-FD7A-F161-6AB3C5C053D9}"/>
          </ac:spMkLst>
        </pc:spChg>
        <pc:picChg chg="mod">
          <ac:chgData name="Martin Grobisen" userId="93f8e1042d80444f" providerId="LiveId" clId="{89F1C34F-3338-43F9-AA8E-12E64D253AEC}" dt="2024-11-07T23:01:42.128" v="286" actId="1076"/>
          <ac:picMkLst>
            <pc:docMk/>
            <pc:sldMk cId="2160176076" sldId="357"/>
            <ac:picMk id="44" creationId="{1765B099-6D24-B0F5-72C6-F3BBFD3CC294}"/>
          </ac:picMkLst>
        </pc:picChg>
        <pc:cxnChg chg="add mod">
          <ac:chgData name="Martin Grobisen" userId="93f8e1042d80444f" providerId="LiveId" clId="{89F1C34F-3338-43F9-AA8E-12E64D253AEC}" dt="2024-11-07T22:47:33.691" v="181" actId="1076"/>
          <ac:cxnSpMkLst>
            <pc:docMk/>
            <pc:sldMk cId="2160176076" sldId="357"/>
            <ac:cxnSpMk id="5" creationId="{8D6BF2EC-82A3-BAFD-E277-4AEE855C3997}"/>
          </ac:cxnSpMkLst>
        </pc:cxnChg>
        <pc:cxnChg chg="add mod">
          <ac:chgData name="Martin Grobisen" userId="93f8e1042d80444f" providerId="LiveId" clId="{89F1C34F-3338-43F9-AA8E-12E64D253AEC}" dt="2024-11-07T22:49:36.644" v="193" actId="1076"/>
          <ac:cxnSpMkLst>
            <pc:docMk/>
            <pc:sldMk cId="2160176076" sldId="357"/>
            <ac:cxnSpMk id="9" creationId="{38218C8A-B084-BE4E-B254-9BD2C57E87CD}"/>
          </ac:cxnSpMkLst>
        </pc:cxnChg>
        <pc:cxnChg chg="add mod">
          <ac:chgData name="Martin Grobisen" userId="93f8e1042d80444f" providerId="LiveId" clId="{89F1C34F-3338-43F9-AA8E-12E64D253AEC}" dt="2024-11-07T22:58:06.477" v="255" actId="1076"/>
          <ac:cxnSpMkLst>
            <pc:docMk/>
            <pc:sldMk cId="2160176076" sldId="357"/>
            <ac:cxnSpMk id="22" creationId="{3BE6DE60-97FC-7818-22DF-C9BD8AFAC372}"/>
          </ac:cxnSpMkLst>
        </pc:cxnChg>
        <pc:cxnChg chg="mod">
          <ac:chgData name="Martin Grobisen" userId="93f8e1042d80444f" providerId="LiveId" clId="{89F1C34F-3338-43F9-AA8E-12E64D253AEC}" dt="2024-11-07T22:41:03.250" v="103" actId="14100"/>
          <ac:cxnSpMkLst>
            <pc:docMk/>
            <pc:sldMk cId="2160176076" sldId="357"/>
            <ac:cxnSpMk id="25" creationId="{48051551-19CB-B1DC-FCBA-C3DCF8C018AA}"/>
          </ac:cxnSpMkLst>
        </pc:cxnChg>
        <pc:cxnChg chg="del">
          <ac:chgData name="Martin Grobisen" userId="93f8e1042d80444f" providerId="LiveId" clId="{89F1C34F-3338-43F9-AA8E-12E64D253AEC}" dt="2024-11-07T22:40:54.999" v="99" actId="478"/>
          <ac:cxnSpMkLst>
            <pc:docMk/>
            <pc:sldMk cId="2160176076" sldId="357"/>
            <ac:cxnSpMk id="26" creationId="{4C41209D-D787-4F62-B4C0-1E9EC9767C1D}"/>
          </ac:cxnSpMkLst>
        </pc:cxnChg>
        <pc:cxnChg chg="del">
          <ac:chgData name="Martin Grobisen" userId="93f8e1042d80444f" providerId="LiveId" clId="{89F1C34F-3338-43F9-AA8E-12E64D253AEC}" dt="2024-11-07T22:40:56.236" v="100" actId="478"/>
          <ac:cxnSpMkLst>
            <pc:docMk/>
            <pc:sldMk cId="2160176076" sldId="357"/>
            <ac:cxnSpMk id="29" creationId="{AC8BC427-9CC7-E5A0-5E87-8801898C8CD6}"/>
          </ac:cxnSpMkLst>
        </pc:cxnChg>
        <pc:cxnChg chg="del">
          <ac:chgData name="Martin Grobisen" userId="93f8e1042d80444f" providerId="LiveId" clId="{89F1C34F-3338-43F9-AA8E-12E64D253AEC}" dt="2024-11-07T22:40:57.718" v="101" actId="478"/>
          <ac:cxnSpMkLst>
            <pc:docMk/>
            <pc:sldMk cId="2160176076" sldId="357"/>
            <ac:cxnSpMk id="31" creationId="{47F43F13-5FB4-4FCE-04B5-A527FE90F21F}"/>
          </ac:cxnSpMkLst>
        </pc:cxnChg>
        <pc:cxnChg chg="del">
          <ac:chgData name="Martin Grobisen" userId="93f8e1042d80444f" providerId="LiveId" clId="{89F1C34F-3338-43F9-AA8E-12E64D253AEC}" dt="2024-11-07T22:40:58.549" v="102" actId="478"/>
          <ac:cxnSpMkLst>
            <pc:docMk/>
            <pc:sldMk cId="2160176076" sldId="357"/>
            <ac:cxnSpMk id="32" creationId="{FDF32084-6C40-4EDF-9DA1-C630A485D302}"/>
          </ac:cxnSpMkLst>
        </pc:cxnChg>
        <pc:cxnChg chg="mod">
          <ac:chgData name="Martin Grobisen" userId="93f8e1042d80444f" providerId="LiveId" clId="{89F1C34F-3338-43F9-AA8E-12E64D253AEC}" dt="2024-11-07T22:50:16.971" v="198" actId="14100"/>
          <ac:cxnSpMkLst>
            <pc:docMk/>
            <pc:sldMk cId="2160176076" sldId="357"/>
            <ac:cxnSpMk id="34" creationId="{AE2D7FE9-BF44-2ED9-7471-4C1DF0C8D6F0}"/>
          </ac:cxnSpMkLst>
        </pc:cxnChg>
        <pc:cxnChg chg="del mod">
          <ac:chgData name="Martin Grobisen" userId="93f8e1042d80444f" providerId="LiveId" clId="{89F1C34F-3338-43F9-AA8E-12E64D253AEC}" dt="2024-11-07T23:01:57.886" v="287" actId="478"/>
          <ac:cxnSpMkLst>
            <pc:docMk/>
            <pc:sldMk cId="2160176076" sldId="357"/>
            <ac:cxnSpMk id="37" creationId="{2E2E6CF7-0F6E-609A-5EED-201738563F80}"/>
          </ac:cxnSpMkLst>
        </pc:cxnChg>
        <pc:cxnChg chg="add mod">
          <ac:chgData name="Martin Grobisen" userId="93f8e1042d80444f" providerId="LiveId" clId="{89F1C34F-3338-43F9-AA8E-12E64D253AEC}" dt="2024-11-07T23:00:53.661" v="278" actId="1076"/>
          <ac:cxnSpMkLst>
            <pc:docMk/>
            <pc:sldMk cId="2160176076" sldId="357"/>
            <ac:cxnSpMk id="38" creationId="{52AFEEDB-312A-2309-3D50-928EF363527A}"/>
          </ac:cxnSpMkLst>
        </pc:cxnChg>
        <pc:cxnChg chg="add mod">
          <ac:chgData name="Martin Grobisen" userId="93f8e1042d80444f" providerId="LiveId" clId="{89F1C34F-3338-43F9-AA8E-12E64D253AEC}" dt="2024-11-07T23:01:02.353" v="280" actId="14100"/>
          <ac:cxnSpMkLst>
            <pc:docMk/>
            <pc:sldMk cId="2160176076" sldId="357"/>
            <ac:cxnSpMk id="40" creationId="{551D0001-930C-0315-D15F-9C10C7110BA4}"/>
          </ac:cxnSpMkLst>
        </pc:cxnChg>
        <pc:cxnChg chg="add mod">
          <ac:chgData name="Martin Grobisen" userId="93f8e1042d80444f" providerId="LiveId" clId="{89F1C34F-3338-43F9-AA8E-12E64D253AEC}" dt="2024-11-07T23:01:32.462" v="285" actId="14100"/>
          <ac:cxnSpMkLst>
            <pc:docMk/>
            <pc:sldMk cId="2160176076" sldId="357"/>
            <ac:cxnSpMk id="42" creationId="{10AE3DDE-852A-3870-04CB-068144D23E6E}"/>
          </ac:cxnSpMkLst>
        </pc:cxnChg>
        <pc:cxnChg chg="add mod">
          <ac:chgData name="Martin Grobisen" userId="93f8e1042d80444f" providerId="LiveId" clId="{89F1C34F-3338-43F9-AA8E-12E64D253AEC}" dt="2024-11-07T23:01:24.237" v="283" actId="14100"/>
          <ac:cxnSpMkLst>
            <pc:docMk/>
            <pc:sldMk cId="2160176076" sldId="357"/>
            <ac:cxnSpMk id="43" creationId="{A726DAAB-C6DE-DBC7-9F9D-AC127B9C13BF}"/>
          </ac:cxnSpMkLst>
        </pc:cxnChg>
        <pc:cxnChg chg="mod">
          <ac:chgData name="Martin Grobisen" userId="93f8e1042d80444f" providerId="LiveId" clId="{89F1C34F-3338-43F9-AA8E-12E64D253AEC}" dt="2024-11-07T22:45:35.893" v="153" actId="1076"/>
          <ac:cxnSpMkLst>
            <pc:docMk/>
            <pc:sldMk cId="2160176076" sldId="357"/>
            <ac:cxnSpMk id="58" creationId="{79709299-7614-CEC5-F77B-08126252E4D8}"/>
          </ac:cxnSpMkLst>
        </pc:cxnChg>
        <pc:cxnChg chg="mod">
          <ac:chgData name="Martin Grobisen" userId="93f8e1042d80444f" providerId="LiveId" clId="{89F1C34F-3338-43F9-AA8E-12E64D253AEC}" dt="2024-11-07T22:46:25.267" v="161" actId="1076"/>
          <ac:cxnSpMkLst>
            <pc:docMk/>
            <pc:sldMk cId="2160176076" sldId="357"/>
            <ac:cxnSpMk id="62" creationId="{7ED6FFC6-7458-86B5-4142-2DBCB624AA81}"/>
          </ac:cxnSpMkLst>
        </pc:cxnChg>
        <pc:cxnChg chg="mod">
          <ac:chgData name="Martin Grobisen" userId="93f8e1042d80444f" providerId="LiveId" clId="{89F1C34F-3338-43F9-AA8E-12E64D253AEC}" dt="2024-11-07T23:00:36.293" v="275" actId="14100"/>
          <ac:cxnSpMkLst>
            <pc:docMk/>
            <pc:sldMk cId="2160176076" sldId="357"/>
            <ac:cxnSpMk id="69" creationId="{972CBAB8-FB10-FA78-38BA-1D5271A1E14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3581-85A2-42F0-B1F7-6B1F6BFA44C8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20922-FC02-4F52-AC23-93540061D2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79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18E0B9-48E4-499D-93B2-B07D00395B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18E0B9-48E4-499D-93B2-B07D00395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878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6F8D60-1295-FFEC-8818-AF049D2AF1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AE57EC-4853-AC6C-6762-24040C6C27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895712-55E2-EBA7-D463-799CDE64B3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350E-9E4F-BDE1-8E2C-B17C27E0EF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18E0B9-48E4-499D-93B2-B07D00395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99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A39D92-9919-A80E-44FF-6B912E85073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58788" y="457200"/>
            <a:ext cx="11274425" cy="59436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62FF34D-C8F8-1796-647D-D17056A27E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1955" y="612475"/>
            <a:ext cx="4701904" cy="3079029"/>
          </a:xfrm>
        </p:spPr>
        <p:txBody>
          <a:bodyPr anchor="b">
            <a:normAutofit/>
          </a:bodyPr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2158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30338E2-B50A-8F3E-2CA7-A75753E7ED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2629" y="598947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C8DD029-A673-92B9-0343-3B35BE46D2F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29641" y="2153285"/>
            <a:ext cx="3032759" cy="3790310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6E658BA3-0202-C705-7A02-8B70B788442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724400" y="2170621"/>
            <a:ext cx="6553200" cy="3772974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BD761E53-47C7-492A-D5B5-A8C2740B5157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54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2" y="2153285"/>
            <a:ext cx="6925660" cy="3500438"/>
          </a:xfrm>
        </p:spPr>
        <p:txBody>
          <a:bodyPr lIns="91440">
            <a:normAutofit/>
          </a:bodyPr>
          <a:lstStyle>
            <a:lvl1pPr marL="0" indent="0">
              <a:spcBef>
                <a:spcPts val="1000"/>
              </a:spcBef>
              <a:spcAft>
                <a:spcPts val="1200"/>
              </a:spcAft>
              <a:buNone/>
              <a:defRPr sz="1800" b="0"/>
            </a:lvl1pPr>
            <a:lvl2pPr marL="228600">
              <a:spcBef>
                <a:spcPts val="1000"/>
              </a:spcBef>
              <a:spcAft>
                <a:spcPts val="1200"/>
              </a:spcAft>
              <a:defRPr sz="1800" b="0"/>
            </a:lvl2pPr>
            <a:lvl3pPr marL="685800">
              <a:spcBef>
                <a:spcPts val="1000"/>
              </a:spcBef>
              <a:spcAft>
                <a:spcPts val="1200"/>
              </a:spcAft>
              <a:defRPr sz="1800" b="0"/>
            </a:lvl3pPr>
            <a:lvl4pPr marL="868680">
              <a:spcBef>
                <a:spcPts val="1000"/>
              </a:spcBef>
              <a:spcAft>
                <a:spcPts val="1200"/>
              </a:spcAft>
              <a:defRPr sz="1800" b="0"/>
            </a:lvl4pPr>
            <a:lvl5pPr marL="1143000">
              <a:spcBef>
                <a:spcPts val="1000"/>
              </a:spcBef>
              <a:spcAft>
                <a:spcPts val="1200"/>
              </a:spcAft>
              <a:defRPr sz="1800" b="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15745" y="2153285"/>
            <a:ext cx="3229495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 b="1"/>
            </a:lvl1pPr>
            <a:lvl2pPr>
              <a:spcBef>
                <a:spcPts val="1000"/>
              </a:spcBef>
              <a:spcAft>
                <a:spcPts val="1200"/>
              </a:spcAft>
              <a:defRPr sz="1600" b="1"/>
            </a:lvl2pPr>
            <a:lvl3pPr>
              <a:spcBef>
                <a:spcPts val="1000"/>
              </a:spcBef>
              <a:spcAft>
                <a:spcPts val="1200"/>
              </a:spcAft>
              <a:defRPr sz="1400" b="1"/>
            </a:lvl3pPr>
            <a:lvl4pPr>
              <a:spcBef>
                <a:spcPts val="1000"/>
              </a:spcBef>
              <a:spcAft>
                <a:spcPts val="1200"/>
              </a:spcAft>
              <a:defRPr sz="1200" b="1"/>
            </a:lvl4pPr>
            <a:lvl5pPr>
              <a:spcBef>
                <a:spcPts val="1000"/>
              </a:spcBef>
              <a:spcAft>
                <a:spcPts val="1200"/>
              </a:spcAft>
              <a:defRPr sz="1200" b="1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C9F70CF1-DCAD-AE71-6B34-7BFB25EE530B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3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33145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0CF90928-AB48-3554-E2B9-417A00F286AD}"/>
              </a:ext>
            </a:extLst>
          </p:cNvPr>
          <p:cNvSpPr>
            <a:spLocks noGrp="1"/>
          </p:cNvSpPr>
          <p:nvPr>
            <p:ph type="tbl" sz="quarter" idx="10" hasCustomPrompt="1"/>
          </p:nvPr>
        </p:nvSpPr>
        <p:spPr>
          <a:xfrm>
            <a:off x="930275" y="2168526"/>
            <a:ext cx="10331450" cy="393906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D6C0A7-887A-66E2-A954-5E0592B9F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210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BB1E76-5845-01C9-1D0D-03CFFE6F0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96C21AF-4286-DECE-37A1-E8980687A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9160" y="655320"/>
            <a:ext cx="4572000" cy="5486400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E1D6B3-3EC8-6AC4-BE2B-5C732C856791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773680"/>
            <a:ext cx="4572000" cy="336804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spcBef>
                <a:spcPts val="1000"/>
              </a:spcBef>
              <a:buNone/>
              <a:defRPr sz="1600"/>
            </a:lvl2pPr>
            <a:lvl3pPr marL="914400" indent="0">
              <a:spcBef>
                <a:spcPts val="1000"/>
              </a:spcBef>
              <a:buNone/>
              <a:defRPr sz="1400"/>
            </a:lvl3pPr>
            <a:lvl4pPr marL="1371600" indent="0">
              <a:spcBef>
                <a:spcPts val="1000"/>
              </a:spcBef>
              <a:buNone/>
              <a:defRPr sz="1200"/>
            </a:lvl4pPr>
            <a:lvl5pPr marL="1828800" indent="0">
              <a:spcBef>
                <a:spcPts val="100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765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AC229E2-8757-94D8-A1B6-702189DCC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3249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77143C8-CDFF-B937-C00C-5E7B509399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83920"/>
            <a:ext cx="4114800" cy="50596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82637A1-1BB4-AF51-24C3-6FE78DD45D9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438400"/>
            <a:ext cx="4799012" cy="3505200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buNone/>
              <a:defRPr sz="1800"/>
            </a:lvl1pPr>
            <a:lvl2pPr marL="457200" indent="0">
              <a:lnSpc>
                <a:spcPct val="125000"/>
              </a:lnSpc>
              <a:buNone/>
              <a:defRPr sz="1600"/>
            </a:lvl2pPr>
            <a:lvl3pPr marL="914400" indent="0">
              <a:lnSpc>
                <a:spcPct val="125000"/>
              </a:lnSpc>
              <a:buNone/>
              <a:defRPr sz="1400"/>
            </a:lvl3pPr>
            <a:lvl4pPr marL="1371600" indent="0">
              <a:lnSpc>
                <a:spcPct val="125000"/>
              </a:lnSpc>
              <a:buNone/>
              <a:defRPr sz="1200"/>
            </a:lvl4pPr>
            <a:lvl5pPr marL="1828800" indent="0">
              <a:lnSpc>
                <a:spcPct val="125000"/>
              </a:lnSpc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56F59DF2-AB3C-B7B3-826A-636B8CC5AB31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38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737016-0B2B-9F81-7A77-63223C486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86316" y="347329"/>
            <a:ext cx="11419368" cy="61527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1134E572-08FE-0439-A460-8DFE1183A6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78742" y="914399"/>
            <a:ext cx="4798858" cy="502919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1EB46EC-087C-B8FF-2363-B99FAE983B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914400"/>
            <a:ext cx="5713413" cy="50292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60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1D49246-C641-C3BA-F07B-89FFC6CDAE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399" y="853439"/>
            <a:ext cx="4802373" cy="2833689"/>
          </a:xfrm>
        </p:spPr>
        <p:txBody>
          <a:bodyPr rIns="914400" anchor="b"/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BE7E1DF-A70C-8F79-9B76-72B2A7B4DC7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931919"/>
            <a:ext cx="4802735" cy="2072641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800"/>
            </a:lvl1pPr>
            <a:lvl2pPr marL="457200" indent="0">
              <a:lnSpc>
                <a:spcPct val="125000"/>
              </a:lnSpc>
              <a:spcBef>
                <a:spcPts val="0"/>
              </a:spcBef>
              <a:buNone/>
              <a:defRPr sz="1600"/>
            </a:lvl2pPr>
            <a:lvl3pPr marL="914400" indent="0">
              <a:lnSpc>
                <a:spcPct val="125000"/>
              </a:lnSpc>
              <a:spcBef>
                <a:spcPts val="0"/>
              </a:spcBef>
              <a:buNone/>
              <a:defRPr sz="1400"/>
            </a:lvl3pPr>
            <a:lvl4pPr marL="1371600" indent="0">
              <a:lnSpc>
                <a:spcPct val="125000"/>
              </a:lnSpc>
              <a:spcBef>
                <a:spcPts val="0"/>
              </a:spcBef>
              <a:buNone/>
              <a:defRPr sz="1200"/>
            </a:lvl4pPr>
            <a:lvl5pPr marL="1828800" indent="0">
              <a:lnSpc>
                <a:spcPct val="125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CD5F637-DFBF-7FED-7CD5-F46A26E5CD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78587" y="921230"/>
            <a:ext cx="5713413" cy="5029200"/>
          </a:xfrm>
          <a:custGeom>
            <a:avLst/>
            <a:gdLst>
              <a:gd name="connsiteX0" fmla="*/ 5327097 w 5713413"/>
              <a:gd name="connsiteY0" fmla="*/ 0 h 5029200"/>
              <a:gd name="connsiteX1" fmla="*/ 5713413 w 5713413"/>
              <a:gd name="connsiteY1" fmla="*/ 0 h 5029200"/>
              <a:gd name="connsiteX2" fmla="*/ 5713413 w 5713413"/>
              <a:gd name="connsiteY2" fmla="*/ 5029200 h 5029200"/>
              <a:gd name="connsiteX3" fmla="*/ 5327097 w 5713413"/>
              <a:gd name="connsiteY3" fmla="*/ 5029200 h 5029200"/>
              <a:gd name="connsiteX4" fmla="*/ 0 w 5713413"/>
              <a:gd name="connsiteY4" fmla="*/ 0 h 5029200"/>
              <a:gd name="connsiteX5" fmla="*/ 5313743 w 5713413"/>
              <a:gd name="connsiteY5" fmla="*/ 0 h 5029200"/>
              <a:gd name="connsiteX6" fmla="*/ 5313743 w 5713413"/>
              <a:gd name="connsiteY6" fmla="*/ 5029200 h 5029200"/>
              <a:gd name="connsiteX7" fmla="*/ 0 w 5713413"/>
              <a:gd name="connsiteY7" fmla="*/ 502920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13413" h="5029200">
                <a:moveTo>
                  <a:pt x="5327097" y="0"/>
                </a:moveTo>
                <a:lnTo>
                  <a:pt x="5713413" y="0"/>
                </a:lnTo>
                <a:lnTo>
                  <a:pt x="5713413" y="5029200"/>
                </a:lnTo>
                <a:lnTo>
                  <a:pt x="5327097" y="5029200"/>
                </a:lnTo>
                <a:close/>
                <a:moveTo>
                  <a:pt x="0" y="0"/>
                </a:moveTo>
                <a:lnTo>
                  <a:pt x="5313743" y="0"/>
                </a:lnTo>
                <a:lnTo>
                  <a:pt x="5313743" y="5029200"/>
                </a:lnTo>
                <a:lnTo>
                  <a:pt x="0" y="5029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33E3B934-3E16-21AF-8F5A-9EFD93255705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96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D872928-B479-F7C5-9C83-C448FBA36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020445"/>
            <a:ext cx="4114800" cy="50292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61E3771A-E1EB-0CBE-828C-2C5E1F2AE6C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75227" y="1020445"/>
            <a:ext cx="4802735" cy="5029200"/>
          </a:xfrm>
        </p:spPr>
        <p:txBody>
          <a:bodyPr anchor="ctr">
            <a:normAutofit/>
          </a:bodyPr>
          <a:lstStyle>
            <a:lvl1pPr marL="22860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/>
            </a:lvl1pPr>
            <a:lvl2pPr marL="41148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/>
            </a:lvl2pPr>
            <a:lvl3pPr marL="59436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3pPr>
            <a:lvl4pPr marL="77724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/>
            </a:lvl4pPr>
            <a:lvl5pPr marL="960120" indent="-228600">
              <a:lnSpc>
                <a:spcPct val="125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A1635D-96F0-769B-4ECB-70502770A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4F877767-0342-A344-0462-A0D877FF68F8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59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imag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21F215D-0D9E-64B3-1F66-E90B87932A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00741"/>
            <a:ext cx="4802372" cy="2788919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E86A4459-11C2-44C6-0173-C666D5AADC1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825239"/>
            <a:ext cx="4802735" cy="2072641"/>
          </a:xfrm>
        </p:spPr>
        <p:txBody>
          <a:bodyPr>
            <a:normAutofit/>
          </a:bodyPr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800"/>
            </a:lvl1pPr>
            <a:lvl2pPr marL="457200" indent="0">
              <a:lnSpc>
                <a:spcPct val="125000"/>
              </a:lnSpc>
              <a:spcBef>
                <a:spcPts val="0"/>
              </a:spcBef>
              <a:buNone/>
              <a:defRPr sz="1600"/>
            </a:lvl2pPr>
            <a:lvl3pPr marL="914400" indent="0">
              <a:lnSpc>
                <a:spcPct val="125000"/>
              </a:lnSpc>
              <a:spcBef>
                <a:spcPts val="0"/>
              </a:spcBef>
              <a:buNone/>
              <a:defRPr sz="1400"/>
            </a:lvl3pPr>
            <a:lvl4pPr marL="1371600" indent="0">
              <a:lnSpc>
                <a:spcPct val="125000"/>
              </a:lnSpc>
              <a:spcBef>
                <a:spcPts val="0"/>
              </a:spcBef>
              <a:buNone/>
              <a:defRPr sz="1200"/>
            </a:lvl4pPr>
            <a:lvl5pPr marL="1828800" indent="0">
              <a:lnSpc>
                <a:spcPct val="125000"/>
              </a:lnSpc>
              <a:spcBef>
                <a:spcPts val="0"/>
              </a:spcBef>
              <a:buNone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84EF14-0982-D931-9DD6-ECFE61D5B0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78587" y="921230"/>
            <a:ext cx="5713413" cy="5029200"/>
          </a:xfrm>
          <a:custGeom>
            <a:avLst/>
            <a:gdLst>
              <a:gd name="connsiteX0" fmla="*/ 5327097 w 5713413"/>
              <a:gd name="connsiteY0" fmla="*/ 0 h 5029200"/>
              <a:gd name="connsiteX1" fmla="*/ 5713413 w 5713413"/>
              <a:gd name="connsiteY1" fmla="*/ 0 h 5029200"/>
              <a:gd name="connsiteX2" fmla="*/ 5713413 w 5713413"/>
              <a:gd name="connsiteY2" fmla="*/ 5029200 h 5029200"/>
              <a:gd name="connsiteX3" fmla="*/ 5327097 w 5713413"/>
              <a:gd name="connsiteY3" fmla="*/ 5029200 h 5029200"/>
              <a:gd name="connsiteX4" fmla="*/ 0 w 5713413"/>
              <a:gd name="connsiteY4" fmla="*/ 0 h 5029200"/>
              <a:gd name="connsiteX5" fmla="*/ 5313743 w 5713413"/>
              <a:gd name="connsiteY5" fmla="*/ 0 h 5029200"/>
              <a:gd name="connsiteX6" fmla="*/ 5313743 w 5713413"/>
              <a:gd name="connsiteY6" fmla="*/ 5029200 h 5029200"/>
              <a:gd name="connsiteX7" fmla="*/ 0 w 5713413"/>
              <a:gd name="connsiteY7" fmla="*/ 5029200 h 502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13413" h="5029200">
                <a:moveTo>
                  <a:pt x="5327097" y="0"/>
                </a:moveTo>
                <a:lnTo>
                  <a:pt x="5713413" y="0"/>
                </a:lnTo>
                <a:lnTo>
                  <a:pt x="5713413" y="5029200"/>
                </a:lnTo>
                <a:lnTo>
                  <a:pt x="5327097" y="5029200"/>
                </a:lnTo>
                <a:close/>
                <a:moveTo>
                  <a:pt x="0" y="0"/>
                </a:moveTo>
                <a:lnTo>
                  <a:pt x="5313743" y="0"/>
                </a:lnTo>
                <a:lnTo>
                  <a:pt x="5313743" y="5029200"/>
                </a:lnTo>
                <a:lnTo>
                  <a:pt x="0" y="5029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7D7E927E-4F73-5579-4F1D-E13899DEEA04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8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0" y="2153285"/>
            <a:ext cx="4953001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09360" y="2153285"/>
            <a:ext cx="5135880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55D7E8F5-692D-24DD-0F8C-9563BA74AAF4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2090F11-94D5-C2A6-0759-3E7541B09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9640" y="485113"/>
            <a:ext cx="10515600" cy="15315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F349F3-2C28-5A44-EDFC-75FD6CA9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34FD449-C6E0-CF8A-82B2-52438C952C0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29641" y="2153285"/>
            <a:ext cx="3261359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 b="1"/>
            </a:lvl1pPr>
            <a:lvl2pPr>
              <a:spcBef>
                <a:spcPts val="1000"/>
              </a:spcBef>
              <a:spcAft>
                <a:spcPts val="1200"/>
              </a:spcAft>
              <a:defRPr sz="1600" b="1"/>
            </a:lvl2pPr>
            <a:lvl3pPr>
              <a:spcBef>
                <a:spcPts val="1000"/>
              </a:spcBef>
              <a:spcAft>
                <a:spcPts val="1200"/>
              </a:spcAft>
              <a:defRPr sz="1400" b="1"/>
            </a:lvl3pPr>
            <a:lvl4pPr>
              <a:spcBef>
                <a:spcPts val="1000"/>
              </a:spcBef>
              <a:spcAft>
                <a:spcPts val="1200"/>
              </a:spcAft>
              <a:defRPr sz="1200" b="1"/>
            </a:lvl4pPr>
            <a:lvl5pPr>
              <a:spcBef>
                <a:spcPts val="1000"/>
              </a:spcBef>
              <a:spcAft>
                <a:spcPts val="1200"/>
              </a:spcAft>
              <a:defRPr sz="1200" b="1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971E741-6253-D410-B562-50CA5976207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80560" y="2153285"/>
            <a:ext cx="6964680" cy="3500438"/>
          </a:xfrm>
        </p:spPr>
        <p:txBody>
          <a:bodyPr lIns="91440">
            <a:normAutofit/>
          </a:bodyPr>
          <a:lstStyle>
            <a:lvl1pPr>
              <a:spcBef>
                <a:spcPts val="1000"/>
              </a:spcBef>
              <a:spcAft>
                <a:spcPts val="1200"/>
              </a:spcAft>
              <a:defRPr sz="1800"/>
            </a:lvl1pPr>
            <a:lvl2pPr>
              <a:spcBef>
                <a:spcPts val="1000"/>
              </a:spcBef>
              <a:spcAft>
                <a:spcPts val="1200"/>
              </a:spcAft>
              <a:defRPr sz="1600"/>
            </a:lvl2pPr>
            <a:lvl3pPr>
              <a:spcBef>
                <a:spcPts val="1000"/>
              </a:spcBef>
              <a:spcAft>
                <a:spcPts val="1200"/>
              </a:spcAft>
              <a:defRPr sz="1400"/>
            </a:lvl3pPr>
            <a:lvl4pPr>
              <a:spcBef>
                <a:spcPts val="1000"/>
              </a:spcBef>
              <a:spcAft>
                <a:spcPts val="1200"/>
              </a:spcAft>
              <a:defRPr sz="1200"/>
            </a:lvl4pPr>
            <a:lvl5pPr>
              <a:spcBef>
                <a:spcPts val="1000"/>
              </a:spcBef>
              <a:spcAft>
                <a:spcPts val="1200"/>
              </a:spcAft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5C0F1533-3810-C210-9B67-D2F4A1846C23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10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9C70371-D147-2B29-EAEB-B10A799D09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6169" y="614812"/>
            <a:ext cx="10359659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AE226-98C6-70F4-8DED-59E8FE30401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367" y="2177378"/>
            <a:ext cx="5713413" cy="4669987"/>
          </a:xfrm>
          <a:custGeom>
            <a:avLst/>
            <a:gdLst>
              <a:gd name="connsiteX0" fmla="*/ 400038 w 5713413"/>
              <a:gd name="connsiteY0" fmla="*/ 0 h 4669987"/>
              <a:gd name="connsiteX1" fmla="*/ 5713413 w 5713413"/>
              <a:gd name="connsiteY1" fmla="*/ 0 h 4669987"/>
              <a:gd name="connsiteX2" fmla="*/ 5713413 w 5713413"/>
              <a:gd name="connsiteY2" fmla="*/ 4315224 h 4669987"/>
              <a:gd name="connsiteX3" fmla="*/ 400038 w 5713413"/>
              <a:gd name="connsiteY3" fmla="*/ 4315224 h 4669987"/>
              <a:gd name="connsiteX4" fmla="*/ 0 w 5713413"/>
              <a:gd name="connsiteY4" fmla="*/ 0 h 4669987"/>
              <a:gd name="connsiteX5" fmla="*/ 386684 w 5713413"/>
              <a:gd name="connsiteY5" fmla="*/ 0 h 4669987"/>
              <a:gd name="connsiteX6" fmla="*/ 386684 w 5713413"/>
              <a:gd name="connsiteY6" fmla="*/ 4328578 h 4669987"/>
              <a:gd name="connsiteX7" fmla="*/ 5713413 w 5713413"/>
              <a:gd name="connsiteY7" fmla="*/ 4328578 h 4669987"/>
              <a:gd name="connsiteX8" fmla="*/ 5713413 w 5713413"/>
              <a:gd name="connsiteY8" fmla="*/ 4669987 h 4669987"/>
              <a:gd name="connsiteX9" fmla="*/ 0 w 5713413"/>
              <a:gd name="connsiteY9" fmla="*/ 4669987 h 4669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13413" h="4669987">
                <a:moveTo>
                  <a:pt x="400038" y="0"/>
                </a:moveTo>
                <a:lnTo>
                  <a:pt x="5713413" y="0"/>
                </a:lnTo>
                <a:lnTo>
                  <a:pt x="5713413" y="4315224"/>
                </a:lnTo>
                <a:lnTo>
                  <a:pt x="400038" y="4315224"/>
                </a:lnTo>
                <a:close/>
                <a:moveTo>
                  <a:pt x="0" y="0"/>
                </a:moveTo>
                <a:lnTo>
                  <a:pt x="386684" y="0"/>
                </a:lnTo>
                <a:lnTo>
                  <a:pt x="386684" y="4328578"/>
                </a:lnTo>
                <a:lnTo>
                  <a:pt x="5713413" y="4328578"/>
                </a:lnTo>
                <a:lnTo>
                  <a:pt x="5713413" y="4669987"/>
                </a:lnTo>
                <a:lnTo>
                  <a:pt x="0" y="466998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EEA9034-22FD-3C2F-6A27-6363896980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75413" y="2153285"/>
            <a:ext cx="4799012" cy="3790315"/>
          </a:xfrm>
        </p:spPr>
        <p:txBody>
          <a:bodyPr>
            <a:normAutofit/>
          </a:bodyPr>
          <a:lstStyle>
            <a:lvl1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2000"/>
            </a:lvl1pPr>
            <a:lvl2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800"/>
            </a:lvl2pPr>
            <a:lvl3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600"/>
            </a:lvl3pPr>
            <a:lvl4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400"/>
            </a:lvl4pPr>
            <a:lvl5pPr>
              <a:lnSpc>
                <a:spcPct val="95000"/>
              </a:lnSpc>
              <a:spcBef>
                <a:spcPts val="1000"/>
              </a:spcBef>
              <a:spcAft>
                <a:spcPts val="1200"/>
              </a:spcAft>
              <a:defRPr sz="14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72AFED-AF5A-A2E9-0D36-388733BBE9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6000" y="0"/>
            <a:ext cx="6096000" cy="7367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78552E1-07B0-A631-78D3-D3C0E4C0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212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D635B7F-3E76-4C66-6A5A-9156FCE3D9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1212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7A42E613-3DCC-07A2-BA9B-74B13F28E591}"/>
              </a:ext>
            </a:extLst>
          </p:cNvPr>
          <p:cNvSpPr/>
          <p:nvPr userDrawn="1"/>
        </p:nvSpPr>
        <p:spPr>
          <a:xfrm>
            <a:off x="386317" y="352044"/>
            <a:ext cx="11419367" cy="6153912"/>
          </a:xfrm>
          <a:prstGeom prst="frame">
            <a:avLst>
              <a:gd name="adj1" fmla="val 21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3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9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920">
          <p15:clr>
            <a:srgbClr val="F26B43"/>
          </p15:clr>
        </p15:guide>
        <p15:guide id="4" pos="5760">
          <p15:clr>
            <a:srgbClr val="F26B43"/>
          </p15:clr>
        </p15:guide>
        <p15:guide id="5" pos="7248">
          <p15:clr>
            <a:srgbClr val="F26B43"/>
          </p15:clr>
        </p15:guide>
        <p15:guide id="6" pos="4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C5E399AE-C2DC-0BE4-A179-9A726D23FFC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70" b="12770"/>
          <a:stretch/>
        </p:blipFill>
        <p:spPr>
          <a:xfrm>
            <a:off x="-1224553" y="-107439"/>
            <a:ext cx="13416553" cy="7072878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26ABF06-5491-8319-408F-AC9C03E64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1" y="664144"/>
            <a:ext cx="11275332" cy="1229031"/>
          </a:xfrm>
        </p:spPr>
        <p:txBody>
          <a:bodyPr>
            <a:normAutofit/>
          </a:bodyPr>
          <a:lstStyle/>
          <a:p>
            <a:pPr algn="ctr"/>
            <a:r>
              <a:rPr lang="en-US" sz="5600" dirty="0">
                <a:solidFill>
                  <a:schemeClr val="bg1">
                    <a:lumMod val="85000"/>
                  </a:schemeClr>
                </a:solidFill>
              </a:rPr>
              <a:t>Unit 3 Activity 2</a:t>
            </a:r>
            <a:br>
              <a:rPr lang="en-US" sz="5600" dirty="0">
                <a:solidFill>
                  <a:schemeClr val="bg1">
                    <a:lumMod val="85000"/>
                  </a:schemeClr>
                </a:solidFill>
              </a:rPr>
            </a:br>
            <a:endParaRPr lang="en-US" sz="22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E32E2EA2-1678-8B16-0E08-49BF8279444B}"/>
              </a:ext>
            </a:extLst>
          </p:cNvPr>
          <p:cNvSpPr txBox="1">
            <a:spLocks/>
          </p:cNvSpPr>
          <p:nvPr/>
        </p:nvSpPr>
        <p:spPr>
          <a:xfrm>
            <a:off x="8150087" y="5228838"/>
            <a:ext cx="3781226" cy="12290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Martin Grobisen</a:t>
            </a:r>
          </a:p>
        </p:txBody>
      </p:sp>
    </p:spTree>
    <p:extLst>
      <p:ext uri="{BB962C8B-B14F-4D97-AF65-F5344CB8AC3E}">
        <p14:creationId xmlns:p14="http://schemas.microsoft.com/office/powerpoint/2010/main" val="386508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722CB05-0152-2390-74F6-26C180FE714F}"/>
              </a:ext>
            </a:extLst>
          </p:cNvPr>
          <p:cNvSpPr/>
          <p:nvPr/>
        </p:nvSpPr>
        <p:spPr>
          <a:xfrm>
            <a:off x="1205803" y="1396719"/>
            <a:ext cx="984738" cy="4220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Company 1 Server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635EBF6-349F-9CEF-A072-FB6EB4A148B6}"/>
              </a:ext>
            </a:extLst>
          </p:cNvPr>
          <p:cNvSpPr/>
          <p:nvPr/>
        </p:nvSpPr>
        <p:spPr>
          <a:xfrm>
            <a:off x="5122767" y="4536105"/>
            <a:ext cx="1128763" cy="145806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  <a:p>
            <a:pPr algn="ctr"/>
            <a:r>
              <a:rPr lang="en-US" dirty="0"/>
              <a:t>+</a:t>
            </a:r>
          </a:p>
          <a:p>
            <a:pPr algn="ctr"/>
            <a:r>
              <a:rPr lang="en-US" dirty="0"/>
              <a:t>Firewall</a:t>
            </a:r>
          </a:p>
          <a:p>
            <a:pPr algn="ctr"/>
            <a:r>
              <a:rPr lang="en-US" dirty="0"/>
              <a:t>+ Wireless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9D57D7C-17CE-1001-95D2-CAB5D9853A9C}"/>
              </a:ext>
            </a:extLst>
          </p:cNvPr>
          <p:cNvSpPr/>
          <p:nvPr/>
        </p:nvSpPr>
        <p:spPr>
          <a:xfrm>
            <a:off x="5494616" y="792302"/>
            <a:ext cx="1477107" cy="120329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Home Computer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55F8DD8-8DFE-9F88-10A2-0378A20384BB}"/>
              </a:ext>
            </a:extLst>
          </p:cNvPr>
          <p:cNvSpPr/>
          <p:nvPr/>
        </p:nvSpPr>
        <p:spPr>
          <a:xfrm>
            <a:off x="1225899" y="2428349"/>
            <a:ext cx="984738" cy="4220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Shopping 1 Server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E514928-F5E8-5DD5-48AC-7CAE891446E4}"/>
              </a:ext>
            </a:extLst>
          </p:cNvPr>
          <p:cNvSpPr/>
          <p:nvPr/>
        </p:nvSpPr>
        <p:spPr>
          <a:xfrm>
            <a:off x="1225899" y="1912534"/>
            <a:ext cx="984738" cy="4220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Company 2 Server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EF0C08A-6A12-CF99-A51A-D7AC39B93872}"/>
              </a:ext>
            </a:extLst>
          </p:cNvPr>
          <p:cNvSpPr/>
          <p:nvPr/>
        </p:nvSpPr>
        <p:spPr>
          <a:xfrm>
            <a:off x="1225899" y="3571350"/>
            <a:ext cx="984738" cy="4220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Services Company Server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95398F6-750A-1B5E-BC30-E56B9DF31F76}"/>
              </a:ext>
            </a:extLst>
          </p:cNvPr>
          <p:cNvSpPr/>
          <p:nvPr/>
        </p:nvSpPr>
        <p:spPr>
          <a:xfrm>
            <a:off x="1205803" y="3006969"/>
            <a:ext cx="984738" cy="4220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Roku Media Server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B221F1-7AD6-9ACB-3E2F-0D8AFEB555F0}"/>
              </a:ext>
            </a:extLst>
          </p:cNvPr>
          <p:cNvSpPr txBox="1"/>
          <p:nvPr/>
        </p:nvSpPr>
        <p:spPr>
          <a:xfrm rot="5400000">
            <a:off x="354758" y="2424919"/>
            <a:ext cx="904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4FF0A0-527E-441B-87BA-C0641127FAE6}"/>
              </a:ext>
            </a:extLst>
          </p:cNvPr>
          <p:cNvSpPr txBox="1"/>
          <p:nvPr/>
        </p:nvSpPr>
        <p:spPr>
          <a:xfrm rot="5400000">
            <a:off x="1788163" y="3386684"/>
            <a:ext cx="2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Fiber Optic Cable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CE5963-99D1-9F07-BE5E-32784B7B1B1D}"/>
              </a:ext>
            </a:extLst>
          </p:cNvPr>
          <p:cNvSpPr txBox="1"/>
          <p:nvPr/>
        </p:nvSpPr>
        <p:spPr>
          <a:xfrm>
            <a:off x="5027516" y="3452953"/>
            <a:ext cx="131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Wi-Fi Signal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FA2C1A9-2350-7EF5-7DE4-C22AF8223D8F}"/>
              </a:ext>
            </a:extLst>
          </p:cNvPr>
          <p:cNvCxnSpPr/>
          <p:nvPr/>
        </p:nvCxnSpPr>
        <p:spPr>
          <a:xfrm>
            <a:off x="2584102" y="1396719"/>
            <a:ext cx="0" cy="387989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55F79-782C-C432-00B1-75CF45848E12}"/>
              </a:ext>
            </a:extLst>
          </p:cNvPr>
          <p:cNvCxnSpPr>
            <a:cxnSpLocks/>
          </p:cNvCxnSpPr>
          <p:nvPr/>
        </p:nvCxnSpPr>
        <p:spPr>
          <a:xfrm>
            <a:off x="2219797" y="1607734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5A6EC58-CFCC-52DD-DF23-3BFA581B7C17}"/>
              </a:ext>
            </a:extLst>
          </p:cNvPr>
          <p:cNvCxnSpPr>
            <a:cxnSpLocks/>
          </p:cNvCxnSpPr>
          <p:nvPr/>
        </p:nvCxnSpPr>
        <p:spPr>
          <a:xfrm>
            <a:off x="2219797" y="2136948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F3B054B-F9AB-9E38-D118-CAD32748553D}"/>
              </a:ext>
            </a:extLst>
          </p:cNvPr>
          <p:cNvCxnSpPr>
            <a:cxnSpLocks/>
          </p:cNvCxnSpPr>
          <p:nvPr/>
        </p:nvCxnSpPr>
        <p:spPr>
          <a:xfrm>
            <a:off x="2219796" y="2634338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B18A4B-C156-2F52-4017-1216C3804B52}"/>
              </a:ext>
            </a:extLst>
          </p:cNvPr>
          <p:cNvCxnSpPr>
            <a:cxnSpLocks/>
          </p:cNvCxnSpPr>
          <p:nvPr/>
        </p:nvCxnSpPr>
        <p:spPr>
          <a:xfrm>
            <a:off x="2221471" y="3181976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D2F9039-164B-2F5C-03AD-0F72601D48CA}"/>
              </a:ext>
            </a:extLst>
          </p:cNvPr>
          <p:cNvCxnSpPr>
            <a:cxnSpLocks/>
          </p:cNvCxnSpPr>
          <p:nvPr/>
        </p:nvCxnSpPr>
        <p:spPr>
          <a:xfrm>
            <a:off x="2221470" y="3790737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B60EBC-2797-BE52-475A-3A6508D9EDF1}"/>
              </a:ext>
            </a:extLst>
          </p:cNvPr>
          <p:cNvCxnSpPr>
            <a:cxnSpLocks/>
          </p:cNvCxnSpPr>
          <p:nvPr/>
        </p:nvCxnSpPr>
        <p:spPr>
          <a:xfrm>
            <a:off x="2583658" y="5256516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382BD84B-57DF-7C33-2E48-96B2D7C8D019}"/>
              </a:ext>
            </a:extLst>
          </p:cNvPr>
          <p:cNvCxnSpPr>
            <a:cxnSpLocks/>
          </p:cNvCxnSpPr>
          <p:nvPr/>
        </p:nvCxnSpPr>
        <p:spPr>
          <a:xfrm>
            <a:off x="4749231" y="5278643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7EAD0E5-536D-EB50-D0CA-E38EAFF005C0}"/>
              </a:ext>
            </a:extLst>
          </p:cNvPr>
          <p:cNvSpPr/>
          <p:nvPr/>
        </p:nvSpPr>
        <p:spPr>
          <a:xfrm>
            <a:off x="3473302" y="761577"/>
            <a:ext cx="1477107" cy="120329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 2 Computer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057E266-B858-19F8-6B0F-6C06509A8AD2}"/>
              </a:ext>
            </a:extLst>
          </p:cNvPr>
          <p:cNvSpPr/>
          <p:nvPr/>
        </p:nvSpPr>
        <p:spPr>
          <a:xfrm>
            <a:off x="9567499" y="5030862"/>
            <a:ext cx="1477107" cy="120329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Work 1 Computer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D46D0FC-0EBD-E691-1FC4-A93B4FE89868}"/>
              </a:ext>
            </a:extLst>
          </p:cNvPr>
          <p:cNvCxnSpPr>
            <a:cxnSpLocks/>
          </p:cNvCxnSpPr>
          <p:nvPr/>
        </p:nvCxnSpPr>
        <p:spPr>
          <a:xfrm flipV="1">
            <a:off x="6302822" y="5569327"/>
            <a:ext cx="1052021" cy="1194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1B2D00B-858E-C4C2-0948-E7F6276FE96F}"/>
              </a:ext>
            </a:extLst>
          </p:cNvPr>
          <p:cNvSpPr txBox="1"/>
          <p:nvPr/>
        </p:nvSpPr>
        <p:spPr>
          <a:xfrm>
            <a:off x="6432425" y="5030862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 5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D307821-6280-6549-97E7-4A974B893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286" y="3888766"/>
            <a:ext cx="613154" cy="492852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FD5248C6-A273-1DEB-E4EA-22932681BA95}"/>
              </a:ext>
            </a:extLst>
          </p:cNvPr>
          <p:cNvSpPr txBox="1"/>
          <p:nvPr/>
        </p:nvSpPr>
        <p:spPr>
          <a:xfrm>
            <a:off x="2946699" y="4986177"/>
            <a:ext cx="1810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Internet Service Provider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CFBFA295-AAEA-457D-C133-03C18A26754C}"/>
              </a:ext>
            </a:extLst>
          </p:cNvPr>
          <p:cNvSpPr/>
          <p:nvPr/>
        </p:nvSpPr>
        <p:spPr>
          <a:xfrm>
            <a:off x="7395774" y="880909"/>
            <a:ext cx="844856" cy="93784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iPad 1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A4FAEC84-926F-074F-59CA-DEEC004E0FAC}"/>
              </a:ext>
            </a:extLst>
          </p:cNvPr>
          <p:cNvSpPr/>
          <p:nvPr/>
        </p:nvSpPr>
        <p:spPr>
          <a:xfrm>
            <a:off x="8576174" y="879158"/>
            <a:ext cx="844856" cy="937841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iPad 2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99569FEE-7F46-9F19-2037-FE9C8A5DDC3B}"/>
              </a:ext>
            </a:extLst>
          </p:cNvPr>
          <p:cNvSpPr/>
          <p:nvPr/>
        </p:nvSpPr>
        <p:spPr>
          <a:xfrm>
            <a:off x="3399472" y="3534009"/>
            <a:ext cx="1102347" cy="496712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iPhone 1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1F4BC3E0-76DE-3D86-9107-5C7EC47D687B}"/>
              </a:ext>
            </a:extLst>
          </p:cNvPr>
          <p:cNvSpPr/>
          <p:nvPr/>
        </p:nvSpPr>
        <p:spPr>
          <a:xfrm>
            <a:off x="3370449" y="4224406"/>
            <a:ext cx="1102347" cy="496712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iPhone 2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1869671-1E2B-B92C-F105-042D045956B8}"/>
              </a:ext>
            </a:extLst>
          </p:cNvPr>
          <p:cNvSpPr/>
          <p:nvPr/>
        </p:nvSpPr>
        <p:spPr>
          <a:xfrm>
            <a:off x="9607898" y="3650281"/>
            <a:ext cx="1296705" cy="93784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Wireless Speaker 1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AF80114D-6EFD-4184-9FCE-7E1B20E5EF25}"/>
              </a:ext>
            </a:extLst>
          </p:cNvPr>
          <p:cNvSpPr/>
          <p:nvPr/>
        </p:nvSpPr>
        <p:spPr>
          <a:xfrm>
            <a:off x="9590271" y="2419417"/>
            <a:ext cx="1296705" cy="93784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Wireless Speaker 2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5E32BC0C-ED86-EC86-B5A7-CF5EAF064228}"/>
              </a:ext>
            </a:extLst>
          </p:cNvPr>
          <p:cNvSpPr/>
          <p:nvPr/>
        </p:nvSpPr>
        <p:spPr>
          <a:xfrm>
            <a:off x="7372959" y="4008827"/>
            <a:ext cx="1697840" cy="111901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TV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C198F06-DD95-3AAB-F7BF-E7B141AB0D83}"/>
              </a:ext>
            </a:extLst>
          </p:cNvPr>
          <p:cNvCxnSpPr>
            <a:cxnSpLocks/>
          </p:cNvCxnSpPr>
          <p:nvPr/>
        </p:nvCxnSpPr>
        <p:spPr>
          <a:xfrm flipV="1">
            <a:off x="6286234" y="4810197"/>
            <a:ext cx="1052021" cy="1194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2519D9A5-19E3-F567-9556-1CBFD65F0A0B}"/>
              </a:ext>
            </a:extLst>
          </p:cNvPr>
          <p:cNvSpPr/>
          <p:nvPr/>
        </p:nvSpPr>
        <p:spPr>
          <a:xfrm>
            <a:off x="7305774" y="2547393"/>
            <a:ext cx="1765025" cy="78927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Stereo </a:t>
            </a:r>
          </a:p>
          <a:p>
            <a:pPr algn="ctr"/>
            <a:r>
              <a:rPr lang="en-US" dirty="0"/>
              <a:t>Steaming Audio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8BF8E8C-B975-2B6E-24E1-1871844A4871}"/>
              </a:ext>
            </a:extLst>
          </p:cNvPr>
          <p:cNvSpPr txBox="1"/>
          <p:nvPr/>
        </p:nvSpPr>
        <p:spPr>
          <a:xfrm>
            <a:off x="7388134" y="3519434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HDMI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491858E-5EF2-AE1C-8E9A-0C0AF0F8CF90}"/>
              </a:ext>
            </a:extLst>
          </p:cNvPr>
          <p:cNvCxnSpPr>
            <a:cxnSpLocks/>
          </p:cNvCxnSpPr>
          <p:nvPr/>
        </p:nvCxnSpPr>
        <p:spPr>
          <a:xfrm flipV="1">
            <a:off x="8224200" y="3307181"/>
            <a:ext cx="0" cy="6862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42F21088-2D78-5A6F-6557-FD148AD92D64}"/>
              </a:ext>
            </a:extLst>
          </p:cNvPr>
          <p:cNvSpPr/>
          <p:nvPr/>
        </p:nvSpPr>
        <p:spPr>
          <a:xfrm>
            <a:off x="9972203" y="1007633"/>
            <a:ext cx="1102347" cy="80936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 Doorbell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E687B4E-82E6-781D-F358-09AE5D517A4D}"/>
              </a:ext>
            </a:extLst>
          </p:cNvPr>
          <p:cNvSpPr txBox="1"/>
          <p:nvPr/>
        </p:nvSpPr>
        <p:spPr>
          <a:xfrm>
            <a:off x="3299272" y="2028212"/>
            <a:ext cx="18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VPN Connection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FBFD7DE-349E-4CBE-6208-7BD56160A558}"/>
              </a:ext>
            </a:extLst>
          </p:cNvPr>
          <p:cNvSpPr txBox="1"/>
          <p:nvPr/>
        </p:nvSpPr>
        <p:spPr>
          <a:xfrm>
            <a:off x="7347708" y="5413446"/>
            <a:ext cx="18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VPN Connection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C83329B-A1FB-A1E3-656C-27B92D8B7290}"/>
              </a:ext>
            </a:extLst>
          </p:cNvPr>
          <p:cNvCxnSpPr>
            <a:cxnSpLocks/>
          </p:cNvCxnSpPr>
          <p:nvPr/>
        </p:nvCxnSpPr>
        <p:spPr>
          <a:xfrm flipV="1">
            <a:off x="9070799" y="5616908"/>
            <a:ext cx="496700" cy="156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CE64E89D-C752-59E6-A91B-D204772DD962}"/>
              </a:ext>
            </a:extLst>
          </p:cNvPr>
          <p:cNvSpPr txBox="1"/>
          <p:nvPr/>
        </p:nvSpPr>
        <p:spPr>
          <a:xfrm>
            <a:off x="745789" y="579989"/>
            <a:ext cx="2515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Home Network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6101EC3D-87DF-7803-E5AC-A0CBB529BD4B}"/>
              </a:ext>
            </a:extLst>
          </p:cNvPr>
          <p:cNvSpPr/>
          <p:nvPr/>
        </p:nvSpPr>
        <p:spPr>
          <a:xfrm>
            <a:off x="6608485" y="3925732"/>
            <a:ext cx="1209717" cy="58228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Steaming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Media</a:t>
            </a:r>
          </a:p>
        </p:txBody>
      </p:sp>
    </p:spTree>
    <p:extLst>
      <p:ext uri="{BB962C8B-B14F-4D97-AF65-F5344CB8AC3E}">
        <p14:creationId xmlns:p14="http://schemas.microsoft.com/office/powerpoint/2010/main" val="330384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D60A7-599E-B669-55A1-DF2C6D998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75574D-BC20-F00A-C608-0EA9B7166297}"/>
              </a:ext>
            </a:extLst>
          </p:cNvPr>
          <p:cNvSpPr/>
          <p:nvPr/>
        </p:nvSpPr>
        <p:spPr>
          <a:xfrm>
            <a:off x="4786787" y="4536105"/>
            <a:ext cx="1464743" cy="145806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Office Router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543582B-FA1B-D1F7-F6B5-B7019577FE4E}"/>
              </a:ext>
            </a:extLst>
          </p:cNvPr>
          <p:cNvSpPr/>
          <p:nvPr/>
        </p:nvSpPr>
        <p:spPr>
          <a:xfrm>
            <a:off x="7131541" y="815082"/>
            <a:ext cx="1477107" cy="120329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Office Desktop Computer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C91E342-C6EF-58DC-FC37-02A7CD45F0B2}"/>
              </a:ext>
            </a:extLst>
          </p:cNvPr>
          <p:cNvSpPr/>
          <p:nvPr/>
        </p:nvSpPr>
        <p:spPr>
          <a:xfrm>
            <a:off x="1225899" y="1817000"/>
            <a:ext cx="984738" cy="217638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Company Data Center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B96F40-7CF2-9B92-F850-F95895929AEB}"/>
              </a:ext>
            </a:extLst>
          </p:cNvPr>
          <p:cNvSpPr txBox="1"/>
          <p:nvPr/>
        </p:nvSpPr>
        <p:spPr>
          <a:xfrm rot="5400000">
            <a:off x="354758" y="2424919"/>
            <a:ext cx="904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1CFC0A-6A6D-98EF-60BE-A7B285784E03}"/>
              </a:ext>
            </a:extLst>
          </p:cNvPr>
          <p:cNvSpPr txBox="1"/>
          <p:nvPr/>
        </p:nvSpPr>
        <p:spPr>
          <a:xfrm rot="5400000">
            <a:off x="1800599" y="3720954"/>
            <a:ext cx="2009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Fiber Optic Cable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9F8621-FE9E-4178-DA24-050BA5F91A82}"/>
              </a:ext>
            </a:extLst>
          </p:cNvPr>
          <p:cNvSpPr txBox="1"/>
          <p:nvPr/>
        </p:nvSpPr>
        <p:spPr>
          <a:xfrm>
            <a:off x="5766878" y="2844380"/>
            <a:ext cx="131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Wi-Fi Signal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8051551-19CB-B1DC-FCBA-C3DCF8C018AA}"/>
              </a:ext>
            </a:extLst>
          </p:cNvPr>
          <p:cNvCxnSpPr>
            <a:cxnSpLocks/>
          </p:cNvCxnSpPr>
          <p:nvPr/>
        </p:nvCxnSpPr>
        <p:spPr>
          <a:xfrm>
            <a:off x="2583658" y="2634338"/>
            <a:ext cx="444" cy="264227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F3B9554-CBB2-86C3-2AC5-E27DBBCF8673}"/>
              </a:ext>
            </a:extLst>
          </p:cNvPr>
          <p:cNvCxnSpPr>
            <a:cxnSpLocks/>
          </p:cNvCxnSpPr>
          <p:nvPr/>
        </p:nvCxnSpPr>
        <p:spPr>
          <a:xfrm>
            <a:off x="2219796" y="2634338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F91D395-5351-859D-81E6-38A8ABAB91B4}"/>
              </a:ext>
            </a:extLst>
          </p:cNvPr>
          <p:cNvCxnSpPr>
            <a:cxnSpLocks/>
          </p:cNvCxnSpPr>
          <p:nvPr/>
        </p:nvCxnSpPr>
        <p:spPr>
          <a:xfrm>
            <a:off x="2583658" y="5256516"/>
            <a:ext cx="388535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2D7FE9-BF44-2ED9-7471-4C1DF0C8D6F0}"/>
              </a:ext>
            </a:extLst>
          </p:cNvPr>
          <p:cNvCxnSpPr>
            <a:cxnSpLocks/>
          </p:cNvCxnSpPr>
          <p:nvPr/>
        </p:nvCxnSpPr>
        <p:spPr>
          <a:xfrm>
            <a:off x="2946699" y="5256516"/>
            <a:ext cx="1811554" cy="2933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BB7361C-16DD-EB7A-1E09-48B3E2CC9A9C}"/>
              </a:ext>
            </a:extLst>
          </p:cNvPr>
          <p:cNvSpPr/>
          <p:nvPr/>
        </p:nvSpPr>
        <p:spPr>
          <a:xfrm>
            <a:off x="2723931" y="600052"/>
            <a:ext cx="1477107" cy="1203292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External User Computer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B577F0-96D6-A6B0-58F2-2DB53759D795}"/>
              </a:ext>
            </a:extLst>
          </p:cNvPr>
          <p:cNvSpPr txBox="1"/>
          <p:nvPr/>
        </p:nvSpPr>
        <p:spPr>
          <a:xfrm>
            <a:off x="8062963" y="4192425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 6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1765B099-6D24-B0F5-72C6-F3BBFD3CC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1752" y="2673753"/>
            <a:ext cx="613154" cy="492852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5A0A1016-76DB-92B5-AC99-751F3B3B19D7}"/>
              </a:ext>
            </a:extLst>
          </p:cNvPr>
          <p:cNvSpPr txBox="1"/>
          <p:nvPr/>
        </p:nvSpPr>
        <p:spPr>
          <a:xfrm>
            <a:off x="3853992" y="774495"/>
            <a:ext cx="2242008" cy="376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Internet N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9709299-7614-CEC5-F77B-08126252E4D8}"/>
              </a:ext>
            </a:extLst>
          </p:cNvPr>
          <p:cNvCxnSpPr>
            <a:cxnSpLocks/>
          </p:cNvCxnSpPr>
          <p:nvPr/>
        </p:nvCxnSpPr>
        <p:spPr>
          <a:xfrm flipV="1">
            <a:off x="6268108" y="5273908"/>
            <a:ext cx="1052021" cy="1194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0FAD2F9D-8F13-DB30-D9E8-3A60F5C112E7}"/>
              </a:ext>
            </a:extLst>
          </p:cNvPr>
          <p:cNvSpPr/>
          <p:nvPr/>
        </p:nvSpPr>
        <p:spPr>
          <a:xfrm>
            <a:off x="4603153" y="3292942"/>
            <a:ext cx="1765025" cy="78927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Wireless Access Point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ED6FFC6-7458-86B5-4142-2DBCB624AA81}"/>
              </a:ext>
            </a:extLst>
          </p:cNvPr>
          <p:cNvCxnSpPr>
            <a:cxnSpLocks/>
          </p:cNvCxnSpPr>
          <p:nvPr/>
        </p:nvCxnSpPr>
        <p:spPr>
          <a:xfrm flipV="1">
            <a:off x="7941565" y="4031326"/>
            <a:ext cx="0" cy="6862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F9DAB95-8B59-39D6-2856-CC0E0259A198}"/>
              </a:ext>
            </a:extLst>
          </p:cNvPr>
          <p:cNvSpPr/>
          <p:nvPr/>
        </p:nvSpPr>
        <p:spPr>
          <a:xfrm>
            <a:off x="7372999" y="3154380"/>
            <a:ext cx="1102347" cy="80936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Network Switch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767DCC-059E-8292-5C89-81B678FCAC2C}"/>
              </a:ext>
            </a:extLst>
          </p:cNvPr>
          <p:cNvSpPr txBox="1"/>
          <p:nvPr/>
        </p:nvSpPr>
        <p:spPr>
          <a:xfrm>
            <a:off x="3643540" y="4300034"/>
            <a:ext cx="1102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Extranet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60F3833-44F8-6A39-1009-F978BEABEB31}"/>
              </a:ext>
            </a:extLst>
          </p:cNvPr>
          <p:cNvSpPr txBox="1"/>
          <p:nvPr/>
        </p:nvSpPr>
        <p:spPr>
          <a:xfrm>
            <a:off x="7122063" y="2081268"/>
            <a:ext cx="1857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Intranet Access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72CBAB8-FB10-FA78-38BA-1D5271A1E148}"/>
              </a:ext>
            </a:extLst>
          </p:cNvPr>
          <p:cNvCxnSpPr>
            <a:cxnSpLocks/>
          </p:cNvCxnSpPr>
          <p:nvPr/>
        </p:nvCxnSpPr>
        <p:spPr>
          <a:xfrm>
            <a:off x="5519158" y="1212969"/>
            <a:ext cx="0" cy="1379855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83FC10AC-E2A5-A916-E40F-1A7210E80DA8}"/>
              </a:ext>
            </a:extLst>
          </p:cNvPr>
          <p:cNvSpPr txBox="1"/>
          <p:nvPr/>
        </p:nvSpPr>
        <p:spPr>
          <a:xfrm>
            <a:off x="745789" y="579989"/>
            <a:ext cx="17191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Office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E13A066D-E02F-FD7A-F161-6AB3C5C053D9}"/>
              </a:ext>
            </a:extLst>
          </p:cNvPr>
          <p:cNvSpPr/>
          <p:nvPr/>
        </p:nvSpPr>
        <p:spPr>
          <a:xfrm>
            <a:off x="7336707" y="4717526"/>
            <a:ext cx="1209717" cy="107798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 Firewall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DE4F0A-3EFD-CE9C-70C8-95662B9E8AFC}"/>
              </a:ext>
            </a:extLst>
          </p:cNvPr>
          <p:cNvSpPr txBox="1"/>
          <p:nvPr/>
        </p:nvSpPr>
        <p:spPr>
          <a:xfrm>
            <a:off x="6572847" y="4953911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 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CD7D60-0A6F-8651-4D74-3CDB3E0C0868}"/>
              </a:ext>
            </a:extLst>
          </p:cNvPr>
          <p:cNvSpPr txBox="1"/>
          <p:nvPr/>
        </p:nvSpPr>
        <p:spPr>
          <a:xfrm>
            <a:off x="8027624" y="2592824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 6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6BF2EC-82A3-BAFD-E277-4AEE855C3997}"/>
              </a:ext>
            </a:extLst>
          </p:cNvPr>
          <p:cNvCxnSpPr>
            <a:cxnSpLocks/>
          </p:cNvCxnSpPr>
          <p:nvPr/>
        </p:nvCxnSpPr>
        <p:spPr>
          <a:xfrm flipV="1">
            <a:off x="7906226" y="2431725"/>
            <a:ext cx="0" cy="6862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8218C8A-B084-BE4E-B254-9BD2C57E87CD}"/>
              </a:ext>
            </a:extLst>
          </p:cNvPr>
          <p:cNvCxnSpPr>
            <a:cxnSpLocks/>
          </p:cNvCxnSpPr>
          <p:nvPr/>
        </p:nvCxnSpPr>
        <p:spPr>
          <a:xfrm flipV="1">
            <a:off x="6365868" y="3619718"/>
            <a:ext cx="1052021" cy="1194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1BC54F5-6710-82C3-8DDF-0114D62D6B06}"/>
              </a:ext>
            </a:extLst>
          </p:cNvPr>
          <p:cNvSpPr txBox="1"/>
          <p:nvPr/>
        </p:nvSpPr>
        <p:spPr>
          <a:xfrm>
            <a:off x="6670607" y="3299721"/>
            <a:ext cx="800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Cat 6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BE6DE60-97FC-7818-22DF-C9BD8AFAC372}"/>
              </a:ext>
            </a:extLst>
          </p:cNvPr>
          <p:cNvCxnSpPr>
            <a:cxnSpLocks/>
          </p:cNvCxnSpPr>
          <p:nvPr/>
        </p:nvCxnSpPr>
        <p:spPr>
          <a:xfrm>
            <a:off x="4327624" y="1229805"/>
            <a:ext cx="1158041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2AFEEDB-312A-2309-3D50-928EF363527A}"/>
              </a:ext>
            </a:extLst>
          </p:cNvPr>
          <p:cNvCxnSpPr>
            <a:cxnSpLocks/>
          </p:cNvCxnSpPr>
          <p:nvPr/>
        </p:nvCxnSpPr>
        <p:spPr>
          <a:xfrm>
            <a:off x="4177181" y="2920179"/>
            <a:ext cx="0" cy="1379855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51D0001-930C-0315-D15F-9C10C7110BA4}"/>
              </a:ext>
            </a:extLst>
          </p:cNvPr>
          <p:cNvCxnSpPr>
            <a:cxnSpLocks/>
          </p:cNvCxnSpPr>
          <p:nvPr/>
        </p:nvCxnSpPr>
        <p:spPr>
          <a:xfrm>
            <a:off x="4177181" y="2920179"/>
            <a:ext cx="975281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10AE3DDE-852A-3870-04CB-068144D23E6E}"/>
              </a:ext>
            </a:extLst>
          </p:cNvPr>
          <p:cNvCxnSpPr>
            <a:cxnSpLocks/>
          </p:cNvCxnSpPr>
          <p:nvPr/>
        </p:nvCxnSpPr>
        <p:spPr>
          <a:xfrm>
            <a:off x="4177181" y="4633315"/>
            <a:ext cx="0" cy="320596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726DAAB-C6DE-DBC7-9F9D-AC127B9C13BF}"/>
              </a:ext>
            </a:extLst>
          </p:cNvPr>
          <p:cNvCxnSpPr>
            <a:cxnSpLocks/>
          </p:cNvCxnSpPr>
          <p:nvPr/>
        </p:nvCxnSpPr>
        <p:spPr>
          <a:xfrm>
            <a:off x="4177181" y="4953911"/>
            <a:ext cx="568706" cy="0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7607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B09D"/>
      </a:accent1>
      <a:accent2>
        <a:srgbClr val="FFD7C7"/>
      </a:accent2>
      <a:accent3>
        <a:srgbClr val="FFE9E0"/>
      </a:accent3>
      <a:accent4>
        <a:srgbClr val="55736D"/>
      </a:accent4>
      <a:accent5>
        <a:srgbClr val="88A88E"/>
      </a:accent5>
      <a:accent6>
        <a:srgbClr val="E6FFFB"/>
      </a:accent6>
      <a:hlink>
        <a:srgbClr val="0563C1"/>
      </a:hlink>
      <a:folHlink>
        <a:srgbClr val="954F72"/>
      </a:folHlink>
    </a:clrScheme>
    <a:fontScheme name="Custom 116">
      <a:majorFont>
        <a:latin typeface="Bodoni MT"/>
        <a:ea typeface=""/>
        <a:cs typeface=""/>
      </a:majorFont>
      <a:minorFont>
        <a:latin typeface="Source San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6722518_win32_SD_v11" id="{6E195932-91F4-4861-8538-848409B20D97}" vid="{F5C82CE7-F5AC-4E30-975C-FD228ED220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117</Words>
  <Application>Microsoft Office PowerPoint</Application>
  <PresentationFormat>Widescreen</PresentationFormat>
  <Paragraphs>56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Bodoni MT</vt:lpstr>
      <vt:lpstr>Calibri</vt:lpstr>
      <vt:lpstr>Source Sans Pro Light</vt:lpstr>
      <vt:lpstr>Custom</vt:lpstr>
      <vt:lpstr>Unit 3 Activity 2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Grobisen</dc:creator>
  <cp:lastModifiedBy>Martin Grobisen</cp:lastModifiedBy>
  <cp:revision>1</cp:revision>
  <dcterms:created xsi:type="dcterms:W3CDTF">2024-11-07T21:35:52Z</dcterms:created>
  <dcterms:modified xsi:type="dcterms:W3CDTF">2024-11-07T23:03:37Z</dcterms:modified>
</cp:coreProperties>
</file>