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344" r:id="rId5"/>
    <p:sldId id="345" r:id="rId6"/>
    <p:sldId id="373" r:id="rId7"/>
    <p:sldId id="379" r:id="rId8"/>
    <p:sldId id="375" r:id="rId9"/>
    <p:sldId id="376" r:id="rId10"/>
    <p:sldId id="377" r:id="rId11"/>
    <p:sldId id="378" r:id="rId12"/>
    <p:sldId id="35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52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6A3D024-909B-3BC2-1496-FEEAB652808A}" name="Sher Dionisio" initials="" userId="S::Sher.Dionisio@teksystemsgs.com::02daa716-9709-4d47-a153-1943ce1675cb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EEE8"/>
    <a:srgbClr val="BDAAF2"/>
    <a:srgbClr val="FF464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70A8B6E-EE58-43D3-9762-96208BB8376B}" v="35" dt="2024-11-01T20:28:06.134"/>
  </p1510:revLst>
</p1510:revInfo>
</file>

<file path=ppt/tableStyles.xml><?xml version="1.0" encoding="utf-8"?>
<a:tblStyleLst xmlns:a="http://schemas.openxmlformats.org/drawingml/2006/main" def="{5FD0F851-EC5A-4D38-B0AD-8093EC10F338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5928" autoAdjust="0"/>
  </p:normalViewPr>
  <p:slideViewPr>
    <p:cSldViewPr snapToGrid="0">
      <p:cViewPr>
        <p:scale>
          <a:sx n="71" d="100"/>
          <a:sy n="71" d="100"/>
        </p:scale>
        <p:origin x="590" y="254"/>
      </p:cViewPr>
      <p:guideLst>
        <p:guide orient="horz" pos="175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0109"/>
    </p:cViewPr>
  </p:sorterViewPr>
  <p:notesViewPr>
    <p:cSldViewPr snapToGrid="0" showGuides="1">
      <p:cViewPr varScale="1">
        <p:scale>
          <a:sx n="58" d="100"/>
          <a:sy n="58" d="100"/>
        </p:scale>
        <p:origin x="3240" y="6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23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Grobisen" userId="93f8e1042d80444f" providerId="LiveId" clId="{870A8B6E-EE58-43D3-9762-96208BB8376B}"/>
    <pc:docChg chg="undo custSel addSld delSld modSld sldOrd">
      <pc:chgData name="Martin Grobisen" userId="93f8e1042d80444f" providerId="LiveId" clId="{870A8B6E-EE58-43D3-9762-96208BB8376B}" dt="2024-11-01T20:32:16.190" v="320" actId="47"/>
      <pc:docMkLst>
        <pc:docMk/>
      </pc:docMkLst>
      <pc:sldChg chg="modSp mod">
        <pc:chgData name="Martin Grobisen" userId="93f8e1042d80444f" providerId="LiveId" clId="{870A8B6E-EE58-43D3-9762-96208BB8376B}" dt="2024-11-01T19:40:47.837" v="44" actId="1076"/>
        <pc:sldMkLst>
          <pc:docMk/>
          <pc:sldMk cId="3865085909" sldId="344"/>
        </pc:sldMkLst>
        <pc:spChg chg="mod">
          <ac:chgData name="Martin Grobisen" userId="93f8e1042d80444f" providerId="LiveId" clId="{870A8B6E-EE58-43D3-9762-96208BB8376B}" dt="2024-11-01T19:40:47.837" v="44" actId="1076"/>
          <ac:spMkLst>
            <pc:docMk/>
            <pc:sldMk cId="3865085909" sldId="344"/>
            <ac:spMk id="3" creationId="{526ABF06-5491-8319-408F-AC9C03E64E1E}"/>
          </ac:spMkLst>
        </pc:spChg>
        <pc:picChg chg="mod">
          <ac:chgData name="Martin Grobisen" userId="93f8e1042d80444f" providerId="LiveId" clId="{870A8B6E-EE58-43D3-9762-96208BB8376B}" dt="2024-11-01T19:40:37.980" v="43" actId="1076"/>
          <ac:picMkLst>
            <pc:docMk/>
            <pc:sldMk cId="3865085909" sldId="344"/>
            <ac:picMk id="10" creationId="{C5E399AE-C2DC-0BE4-A179-9A726D23FFC5}"/>
          </ac:picMkLst>
        </pc:picChg>
      </pc:sldChg>
      <pc:sldChg chg="addSp delSp modSp mod">
        <pc:chgData name="Martin Grobisen" userId="93f8e1042d80444f" providerId="LiveId" clId="{870A8B6E-EE58-43D3-9762-96208BB8376B}" dt="2024-11-01T20:26:02.927" v="308" actId="478"/>
        <pc:sldMkLst>
          <pc:docMk/>
          <pc:sldMk cId="810374094" sldId="345"/>
        </pc:sldMkLst>
        <pc:spChg chg="mod">
          <ac:chgData name="Martin Grobisen" userId="93f8e1042d80444f" providerId="LiveId" clId="{870A8B6E-EE58-43D3-9762-96208BB8376B}" dt="2024-11-01T19:41:18.909" v="49" actId="27636"/>
          <ac:spMkLst>
            <pc:docMk/>
            <pc:sldMk cId="810374094" sldId="345"/>
            <ac:spMk id="3" creationId="{C44B7D88-18D8-7250-6364-BECA6F65381D}"/>
          </ac:spMkLst>
        </pc:spChg>
        <pc:spChg chg="mod">
          <ac:chgData name="Martin Grobisen" userId="93f8e1042d80444f" providerId="LiveId" clId="{870A8B6E-EE58-43D3-9762-96208BB8376B}" dt="2024-11-01T20:25:55.828" v="307" actId="1076"/>
          <ac:spMkLst>
            <pc:docMk/>
            <pc:sldMk cId="810374094" sldId="345"/>
            <ac:spMk id="7" creationId="{0C0D5F39-EF49-BECB-8276-8B8A46F07AC2}"/>
          </ac:spMkLst>
        </pc:spChg>
        <pc:picChg chg="add del mod">
          <ac:chgData name="Martin Grobisen" userId="93f8e1042d80444f" providerId="LiveId" clId="{870A8B6E-EE58-43D3-9762-96208BB8376B}" dt="2024-11-01T19:49:09.600" v="85" actId="478"/>
          <ac:picMkLst>
            <pc:docMk/>
            <pc:sldMk cId="810374094" sldId="345"/>
            <ac:picMk id="4" creationId="{A242E563-A938-7382-12CE-3387DBD1C0DC}"/>
          </ac:picMkLst>
        </pc:picChg>
        <pc:picChg chg="add del mod">
          <ac:chgData name="Martin Grobisen" userId="93f8e1042d80444f" providerId="LiveId" clId="{870A8B6E-EE58-43D3-9762-96208BB8376B}" dt="2024-11-01T20:13:16.188" v="219" actId="478"/>
          <ac:picMkLst>
            <pc:docMk/>
            <pc:sldMk cId="810374094" sldId="345"/>
            <ac:picMk id="5" creationId="{6808F032-2EEB-06B0-51AD-EBC5C6D851F9}"/>
          </ac:picMkLst>
        </pc:picChg>
        <pc:picChg chg="add mod modCrop">
          <ac:chgData name="Martin Grobisen" userId="93f8e1042d80444f" providerId="LiveId" clId="{870A8B6E-EE58-43D3-9762-96208BB8376B}" dt="2024-11-01T20:24:04.545" v="297" actId="732"/>
          <ac:picMkLst>
            <pc:docMk/>
            <pc:sldMk cId="810374094" sldId="345"/>
            <ac:picMk id="6" creationId="{40BB59DC-DB52-BF84-5BEC-164CC46F839D}"/>
          </ac:picMkLst>
        </pc:picChg>
        <pc:cxnChg chg="add del mod">
          <ac:chgData name="Martin Grobisen" userId="93f8e1042d80444f" providerId="LiveId" clId="{870A8B6E-EE58-43D3-9762-96208BB8376B}" dt="2024-11-01T20:26:02.927" v="308" actId="478"/>
          <ac:cxnSpMkLst>
            <pc:docMk/>
            <pc:sldMk cId="810374094" sldId="345"/>
            <ac:cxnSpMk id="8" creationId="{F86338BE-AF63-6292-FA36-3A54DAFA07DE}"/>
          </ac:cxnSpMkLst>
        </pc:cxnChg>
      </pc:sldChg>
      <pc:sldChg chg="del ord">
        <pc:chgData name="Martin Grobisen" userId="93f8e1042d80444f" providerId="LiveId" clId="{870A8B6E-EE58-43D3-9762-96208BB8376B}" dt="2024-11-01T20:11:42.672" v="217" actId="47"/>
        <pc:sldMkLst>
          <pc:docMk/>
          <pc:sldMk cId="3671577520" sldId="346"/>
        </pc:sldMkLst>
      </pc:sldChg>
      <pc:sldChg chg="del ord">
        <pc:chgData name="Martin Grobisen" userId="93f8e1042d80444f" providerId="LiveId" clId="{870A8B6E-EE58-43D3-9762-96208BB8376B}" dt="2024-11-01T20:11:42.672" v="217" actId="47"/>
        <pc:sldMkLst>
          <pc:docMk/>
          <pc:sldMk cId="1427108074" sldId="347"/>
        </pc:sldMkLst>
      </pc:sldChg>
      <pc:sldChg chg="del ord">
        <pc:chgData name="Martin Grobisen" userId="93f8e1042d80444f" providerId="LiveId" clId="{870A8B6E-EE58-43D3-9762-96208BB8376B}" dt="2024-11-01T20:11:42.672" v="217" actId="47"/>
        <pc:sldMkLst>
          <pc:docMk/>
          <pc:sldMk cId="762554544" sldId="348"/>
        </pc:sldMkLst>
      </pc:sldChg>
      <pc:sldChg chg="del ord">
        <pc:chgData name="Martin Grobisen" userId="93f8e1042d80444f" providerId="LiveId" clId="{870A8B6E-EE58-43D3-9762-96208BB8376B}" dt="2024-11-01T20:11:42.672" v="217" actId="47"/>
        <pc:sldMkLst>
          <pc:docMk/>
          <pc:sldMk cId="1386263332" sldId="349"/>
        </pc:sldMkLst>
      </pc:sldChg>
      <pc:sldChg chg="del ord">
        <pc:chgData name="Martin Grobisen" userId="93f8e1042d80444f" providerId="LiveId" clId="{870A8B6E-EE58-43D3-9762-96208BB8376B}" dt="2024-11-01T20:11:42.672" v="217" actId="47"/>
        <pc:sldMkLst>
          <pc:docMk/>
          <pc:sldMk cId="485500553" sldId="350"/>
        </pc:sldMkLst>
      </pc:sldChg>
      <pc:sldChg chg="del ord">
        <pc:chgData name="Martin Grobisen" userId="93f8e1042d80444f" providerId="LiveId" clId="{870A8B6E-EE58-43D3-9762-96208BB8376B}" dt="2024-11-01T20:11:42.672" v="217" actId="47"/>
        <pc:sldMkLst>
          <pc:docMk/>
          <pc:sldMk cId="2796333429" sldId="357"/>
        </pc:sldMkLst>
      </pc:sldChg>
      <pc:sldChg chg="addSp delSp modSp add del mod">
        <pc:chgData name="Martin Grobisen" userId="93f8e1042d80444f" providerId="LiveId" clId="{870A8B6E-EE58-43D3-9762-96208BB8376B}" dt="2024-11-01T20:06:15.334" v="180" actId="47"/>
        <pc:sldMkLst>
          <pc:docMk/>
          <pc:sldMk cId="4996860" sldId="358"/>
        </pc:sldMkLst>
        <pc:spChg chg="mod">
          <ac:chgData name="Martin Grobisen" userId="93f8e1042d80444f" providerId="LiveId" clId="{870A8B6E-EE58-43D3-9762-96208BB8376B}" dt="2024-11-01T19:47:35.359" v="70"/>
          <ac:spMkLst>
            <pc:docMk/>
            <pc:sldMk cId="4996860" sldId="358"/>
            <ac:spMk id="3" creationId="{58AE66BD-670F-DAB8-44B2-AAF0C934EF2C}"/>
          </ac:spMkLst>
        </pc:spChg>
        <pc:spChg chg="mod">
          <ac:chgData name="Martin Grobisen" userId="93f8e1042d80444f" providerId="LiveId" clId="{870A8B6E-EE58-43D3-9762-96208BB8376B}" dt="2024-11-01T19:48:08.598" v="81" actId="6549"/>
          <ac:spMkLst>
            <pc:docMk/>
            <pc:sldMk cId="4996860" sldId="358"/>
            <ac:spMk id="7" creationId="{8C47292B-F35C-34E2-8DC2-EC95C8A0C6D0}"/>
          </ac:spMkLst>
        </pc:spChg>
        <pc:picChg chg="add mod">
          <ac:chgData name="Martin Grobisen" userId="93f8e1042d80444f" providerId="LiveId" clId="{870A8B6E-EE58-43D3-9762-96208BB8376B}" dt="2024-11-01T19:49:16.044" v="88"/>
          <ac:picMkLst>
            <pc:docMk/>
            <pc:sldMk cId="4996860" sldId="358"/>
            <ac:picMk id="2" creationId="{6D518F81-450C-7807-A32D-5F87B8485D2D}"/>
          </ac:picMkLst>
        </pc:picChg>
        <pc:picChg chg="del">
          <ac:chgData name="Martin Grobisen" userId="93f8e1042d80444f" providerId="LiveId" clId="{870A8B6E-EE58-43D3-9762-96208BB8376B}" dt="2024-11-01T19:49:15.088" v="87" actId="478"/>
          <ac:picMkLst>
            <pc:docMk/>
            <pc:sldMk cId="4996860" sldId="358"/>
            <ac:picMk id="4" creationId="{802BC788-AA0A-B491-ED47-5B5942F1881C}"/>
          </ac:picMkLst>
        </pc:picChg>
      </pc:sldChg>
      <pc:sldChg chg="modSp add del mod">
        <pc:chgData name="Martin Grobisen" userId="93f8e1042d80444f" providerId="LiveId" clId="{870A8B6E-EE58-43D3-9762-96208BB8376B}" dt="2024-11-01T20:06:23.117" v="181" actId="47"/>
        <pc:sldMkLst>
          <pc:docMk/>
          <pc:sldMk cId="2788421370" sldId="359"/>
        </pc:sldMkLst>
        <pc:spChg chg="mod">
          <ac:chgData name="Martin Grobisen" userId="93f8e1042d80444f" providerId="LiveId" clId="{870A8B6E-EE58-43D3-9762-96208BB8376B}" dt="2024-11-01T19:49:51.062" v="96" actId="27636"/>
          <ac:spMkLst>
            <pc:docMk/>
            <pc:sldMk cId="2788421370" sldId="359"/>
            <ac:spMk id="3" creationId="{6BDC04A9-39C1-56AA-5FC2-2DE6BEC65C58}"/>
          </ac:spMkLst>
        </pc:spChg>
        <pc:spChg chg="mod">
          <ac:chgData name="Martin Grobisen" userId="93f8e1042d80444f" providerId="LiveId" clId="{870A8B6E-EE58-43D3-9762-96208BB8376B}" dt="2024-11-01T19:50:16.587" v="98" actId="6549"/>
          <ac:spMkLst>
            <pc:docMk/>
            <pc:sldMk cId="2788421370" sldId="359"/>
            <ac:spMk id="7" creationId="{02CF0A3A-2C92-E5FE-5312-35B17E1745FB}"/>
          </ac:spMkLst>
        </pc:spChg>
        <pc:picChg chg="mod modCrop">
          <ac:chgData name="Martin Grobisen" userId="93f8e1042d80444f" providerId="LiveId" clId="{870A8B6E-EE58-43D3-9762-96208BB8376B}" dt="2024-11-01T19:51:01.525" v="106" actId="14826"/>
          <ac:picMkLst>
            <pc:docMk/>
            <pc:sldMk cId="2788421370" sldId="359"/>
            <ac:picMk id="4" creationId="{3456A57D-08BB-4C7E-6FE5-1C77B98A4466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07:28.926" v="185" actId="47"/>
        <pc:sldMkLst>
          <pc:docMk/>
          <pc:sldMk cId="808298692" sldId="360"/>
        </pc:sldMkLst>
        <pc:spChg chg="mod">
          <ac:chgData name="Martin Grobisen" userId="93f8e1042d80444f" providerId="LiveId" clId="{870A8B6E-EE58-43D3-9762-96208BB8376B}" dt="2024-11-01T19:51:36.905" v="109"/>
          <ac:spMkLst>
            <pc:docMk/>
            <pc:sldMk cId="808298692" sldId="360"/>
            <ac:spMk id="3" creationId="{FCF0712E-036F-A481-0967-2DE5C13ABF06}"/>
          </ac:spMkLst>
        </pc:spChg>
        <pc:spChg chg="mod">
          <ac:chgData name="Martin Grobisen" userId="93f8e1042d80444f" providerId="LiveId" clId="{870A8B6E-EE58-43D3-9762-96208BB8376B}" dt="2024-11-01T19:52:46.300" v="114" actId="6549"/>
          <ac:spMkLst>
            <pc:docMk/>
            <pc:sldMk cId="808298692" sldId="360"/>
            <ac:spMk id="7" creationId="{FFC4F98F-23B4-26EB-8D0B-DD2CC749517E}"/>
          </ac:spMkLst>
        </pc:spChg>
        <pc:picChg chg="add mod">
          <ac:chgData name="Martin Grobisen" userId="93f8e1042d80444f" providerId="LiveId" clId="{870A8B6E-EE58-43D3-9762-96208BB8376B}" dt="2024-11-01T19:49:23.179" v="90"/>
          <ac:picMkLst>
            <pc:docMk/>
            <pc:sldMk cId="808298692" sldId="360"/>
            <ac:picMk id="2" creationId="{13A89DFC-3826-5549-55D1-21A7CFCDDACA}"/>
          </ac:picMkLst>
        </pc:picChg>
        <pc:picChg chg="del">
          <ac:chgData name="Martin Grobisen" userId="93f8e1042d80444f" providerId="LiveId" clId="{870A8B6E-EE58-43D3-9762-96208BB8376B}" dt="2024-11-01T19:49:22.279" v="89" actId="478"/>
          <ac:picMkLst>
            <pc:docMk/>
            <pc:sldMk cId="808298692" sldId="360"/>
            <ac:picMk id="4" creationId="{717E418B-EC8E-38CD-D48C-B1929E510005}"/>
          </ac:picMkLst>
        </pc:picChg>
      </pc:sldChg>
      <pc:sldChg chg="addSp delSp modSp add del mod">
        <pc:chgData name="Martin Grobisen" userId="93f8e1042d80444f" providerId="LiveId" clId="{870A8B6E-EE58-43D3-9762-96208BB8376B}" dt="2024-11-01T20:07:54.567" v="187" actId="47"/>
        <pc:sldMkLst>
          <pc:docMk/>
          <pc:sldMk cId="3823378889" sldId="361"/>
        </pc:sldMkLst>
        <pc:spChg chg="mod">
          <ac:chgData name="Martin Grobisen" userId="93f8e1042d80444f" providerId="LiveId" clId="{870A8B6E-EE58-43D3-9762-96208BB8376B}" dt="2024-11-01T19:53:59.305" v="116"/>
          <ac:spMkLst>
            <pc:docMk/>
            <pc:sldMk cId="3823378889" sldId="361"/>
            <ac:spMk id="3" creationId="{D11F8D77-AFFC-E4FF-1D55-0B88ADBB10A2}"/>
          </ac:spMkLst>
        </pc:spChg>
        <pc:spChg chg="mod">
          <ac:chgData name="Martin Grobisen" userId="93f8e1042d80444f" providerId="LiveId" clId="{870A8B6E-EE58-43D3-9762-96208BB8376B}" dt="2024-11-01T19:54:16.438" v="118" actId="6549"/>
          <ac:spMkLst>
            <pc:docMk/>
            <pc:sldMk cId="3823378889" sldId="361"/>
            <ac:spMk id="7" creationId="{5692CE36-B426-02FD-8F85-B5A927A57824}"/>
          </ac:spMkLst>
        </pc:spChg>
        <pc:picChg chg="add mod">
          <ac:chgData name="Martin Grobisen" userId="93f8e1042d80444f" providerId="LiveId" clId="{870A8B6E-EE58-43D3-9762-96208BB8376B}" dt="2024-11-01T19:49:27.107" v="92"/>
          <ac:picMkLst>
            <pc:docMk/>
            <pc:sldMk cId="3823378889" sldId="361"/>
            <ac:picMk id="2" creationId="{D92AF1DC-4F1D-BCAA-64A5-2450FBBEE07B}"/>
          </ac:picMkLst>
        </pc:picChg>
        <pc:picChg chg="del">
          <ac:chgData name="Martin Grobisen" userId="93f8e1042d80444f" providerId="LiveId" clId="{870A8B6E-EE58-43D3-9762-96208BB8376B}" dt="2024-11-01T19:49:25.984" v="91" actId="478"/>
          <ac:picMkLst>
            <pc:docMk/>
            <pc:sldMk cId="3823378889" sldId="361"/>
            <ac:picMk id="4" creationId="{8FF5CD3D-D172-9DBE-8011-A6A4C73091A2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08:26.559" v="191" actId="47"/>
        <pc:sldMkLst>
          <pc:docMk/>
          <pc:sldMk cId="968135848" sldId="362"/>
        </pc:sldMkLst>
        <pc:spChg chg="mod">
          <ac:chgData name="Martin Grobisen" userId="93f8e1042d80444f" providerId="LiveId" clId="{870A8B6E-EE58-43D3-9762-96208BB8376B}" dt="2024-11-01T19:54:30.333" v="119"/>
          <ac:spMkLst>
            <pc:docMk/>
            <pc:sldMk cId="968135848" sldId="362"/>
            <ac:spMk id="3" creationId="{4061182B-0A50-B756-E584-BAEE4083BDB0}"/>
          </ac:spMkLst>
        </pc:spChg>
        <pc:spChg chg="mod">
          <ac:chgData name="Martin Grobisen" userId="93f8e1042d80444f" providerId="LiveId" clId="{870A8B6E-EE58-43D3-9762-96208BB8376B}" dt="2024-11-01T19:54:44.577" v="122" actId="6549"/>
          <ac:spMkLst>
            <pc:docMk/>
            <pc:sldMk cId="968135848" sldId="362"/>
            <ac:spMk id="7" creationId="{9D557346-2724-B34F-3A71-ACA79356FF8E}"/>
          </ac:spMkLst>
        </pc:spChg>
        <pc:picChg chg="add mod">
          <ac:chgData name="Martin Grobisen" userId="93f8e1042d80444f" providerId="LiveId" clId="{870A8B6E-EE58-43D3-9762-96208BB8376B}" dt="2024-11-01T19:49:30.835" v="94"/>
          <ac:picMkLst>
            <pc:docMk/>
            <pc:sldMk cId="968135848" sldId="362"/>
            <ac:picMk id="2" creationId="{667B2C73-1977-E2A9-3CBF-E9A7D98D9FD6}"/>
          </ac:picMkLst>
        </pc:picChg>
        <pc:picChg chg="del">
          <ac:chgData name="Martin Grobisen" userId="93f8e1042d80444f" providerId="LiveId" clId="{870A8B6E-EE58-43D3-9762-96208BB8376B}" dt="2024-11-01T19:49:29.832" v="93" actId="478"/>
          <ac:picMkLst>
            <pc:docMk/>
            <pc:sldMk cId="968135848" sldId="362"/>
            <ac:picMk id="4" creationId="{8EA6670E-6365-6B79-F2A7-84BAFD57BCFC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08:44.855" v="194" actId="47"/>
        <pc:sldMkLst>
          <pc:docMk/>
          <pc:sldMk cId="252190820" sldId="363"/>
        </pc:sldMkLst>
        <pc:spChg chg="mod">
          <ac:chgData name="Martin Grobisen" userId="93f8e1042d80444f" providerId="LiveId" clId="{870A8B6E-EE58-43D3-9762-96208BB8376B}" dt="2024-11-01T19:55:04.508" v="126"/>
          <ac:spMkLst>
            <pc:docMk/>
            <pc:sldMk cId="252190820" sldId="363"/>
            <ac:spMk id="3" creationId="{2D591A6E-E533-5B5D-9E14-950FB147C2DB}"/>
          </ac:spMkLst>
        </pc:spChg>
        <pc:spChg chg="mod">
          <ac:chgData name="Martin Grobisen" userId="93f8e1042d80444f" providerId="LiveId" clId="{870A8B6E-EE58-43D3-9762-96208BB8376B}" dt="2024-11-01T19:56:35.413" v="148" actId="6549"/>
          <ac:spMkLst>
            <pc:docMk/>
            <pc:sldMk cId="252190820" sldId="363"/>
            <ac:spMk id="7" creationId="{2FCD5EC9-DE84-1DDE-0AFA-8B28FFD38898}"/>
          </ac:spMkLst>
        </pc:spChg>
        <pc:picChg chg="add mod">
          <ac:chgData name="Martin Grobisen" userId="93f8e1042d80444f" providerId="LiveId" clId="{870A8B6E-EE58-43D3-9762-96208BB8376B}" dt="2024-11-01T19:55:14.254" v="128"/>
          <ac:picMkLst>
            <pc:docMk/>
            <pc:sldMk cId="252190820" sldId="363"/>
            <ac:picMk id="2" creationId="{41FB6131-15ED-8EB3-29B9-C87C798CEDDC}"/>
          </ac:picMkLst>
        </pc:picChg>
        <pc:picChg chg="del">
          <ac:chgData name="Martin Grobisen" userId="93f8e1042d80444f" providerId="LiveId" clId="{870A8B6E-EE58-43D3-9762-96208BB8376B}" dt="2024-11-01T19:55:13.200" v="127" actId="478"/>
          <ac:picMkLst>
            <pc:docMk/>
            <pc:sldMk cId="252190820" sldId="363"/>
            <ac:picMk id="4" creationId="{CCDD7091-6989-09F1-6F4E-9140A4C91C83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09:18.544" v="198" actId="47"/>
        <pc:sldMkLst>
          <pc:docMk/>
          <pc:sldMk cId="2194046728" sldId="364"/>
        </pc:sldMkLst>
        <pc:spChg chg="mod">
          <ac:chgData name="Martin Grobisen" userId="93f8e1042d80444f" providerId="LiveId" clId="{870A8B6E-EE58-43D3-9762-96208BB8376B}" dt="2024-11-01T19:56:52.007" v="149"/>
          <ac:spMkLst>
            <pc:docMk/>
            <pc:sldMk cId="2194046728" sldId="364"/>
            <ac:spMk id="3" creationId="{84A2498C-CE72-D936-6480-AD355B1FB6FC}"/>
          </ac:spMkLst>
        </pc:spChg>
        <pc:spChg chg="mod">
          <ac:chgData name="Martin Grobisen" userId="93f8e1042d80444f" providerId="LiveId" clId="{870A8B6E-EE58-43D3-9762-96208BB8376B}" dt="2024-11-01T19:57:10.645" v="152"/>
          <ac:spMkLst>
            <pc:docMk/>
            <pc:sldMk cId="2194046728" sldId="364"/>
            <ac:spMk id="7" creationId="{B38D0CFC-7FD6-96D6-3FB2-4F135294A731}"/>
          </ac:spMkLst>
        </pc:spChg>
        <pc:picChg chg="add mod">
          <ac:chgData name="Martin Grobisen" userId="93f8e1042d80444f" providerId="LiveId" clId="{870A8B6E-EE58-43D3-9762-96208BB8376B}" dt="2024-11-01T19:55:18.117" v="130"/>
          <ac:picMkLst>
            <pc:docMk/>
            <pc:sldMk cId="2194046728" sldId="364"/>
            <ac:picMk id="2" creationId="{7D1CD690-5B4B-C19E-0E78-B6F74939C85F}"/>
          </ac:picMkLst>
        </pc:picChg>
        <pc:picChg chg="del">
          <ac:chgData name="Martin Grobisen" userId="93f8e1042d80444f" providerId="LiveId" clId="{870A8B6E-EE58-43D3-9762-96208BB8376B}" dt="2024-11-01T19:55:16.911" v="129" actId="478"/>
          <ac:picMkLst>
            <pc:docMk/>
            <pc:sldMk cId="2194046728" sldId="364"/>
            <ac:picMk id="4" creationId="{0299D94E-75C9-F537-80E4-E87C0958283B}"/>
          </ac:picMkLst>
        </pc:picChg>
      </pc:sldChg>
      <pc:sldChg chg="addSp delSp modSp add del mod">
        <pc:chgData name="Martin Grobisen" userId="93f8e1042d80444f" providerId="LiveId" clId="{870A8B6E-EE58-43D3-9762-96208BB8376B}" dt="2024-11-01T20:09:31.267" v="200" actId="47"/>
        <pc:sldMkLst>
          <pc:docMk/>
          <pc:sldMk cId="732114400" sldId="365"/>
        </pc:sldMkLst>
        <pc:spChg chg="mod">
          <ac:chgData name="Martin Grobisen" userId="93f8e1042d80444f" providerId="LiveId" clId="{870A8B6E-EE58-43D3-9762-96208BB8376B}" dt="2024-11-01T19:57:30.036" v="154"/>
          <ac:spMkLst>
            <pc:docMk/>
            <pc:sldMk cId="732114400" sldId="365"/>
            <ac:spMk id="3" creationId="{1B5E390F-F3DE-D33D-FB49-B0C389A1F80F}"/>
          </ac:spMkLst>
        </pc:spChg>
        <pc:spChg chg="mod">
          <ac:chgData name="Martin Grobisen" userId="93f8e1042d80444f" providerId="LiveId" clId="{870A8B6E-EE58-43D3-9762-96208BB8376B}" dt="2024-11-01T19:57:44.421" v="155"/>
          <ac:spMkLst>
            <pc:docMk/>
            <pc:sldMk cId="732114400" sldId="365"/>
            <ac:spMk id="7" creationId="{88A7FDAE-7819-398C-8A2C-3B04E8DD2E87}"/>
          </ac:spMkLst>
        </pc:spChg>
        <pc:picChg chg="add mod">
          <ac:chgData name="Martin Grobisen" userId="93f8e1042d80444f" providerId="LiveId" clId="{870A8B6E-EE58-43D3-9762-96208BB8376B}" dt="2024-11-01T19:55:22.692" v="132"/>
          <ac:picMkLst>
            <pc:docMk/>
            <pc:sldMk cId="732114400" sldId="365"/>
            <ac:picMk id="2" creationId="{F8ADA8BF-0616-7F0F-3BCF-B148A49A7C01}"/>
          </ac:picMkLst>
        </pc:picChg>
        <pc:picChg chg="del">
          <ac:chgData name="Martin Grobisen" userId="93f8e1042d80444f" providerId="LiveId" clId="{870A8B6E-EE58-43D3-9762-96208BB8376B}" dt="2024-11-01T19:55:21.393" v="131" actId="478"/>
          <ac:picMkLst>
            <pc:docMk/>
            <pc:sldMk cId="732114400" sldId="365"/>
            <ac:picMk id="4" creationId="{0F17CCB5-59D1-7035-4D3C-5FFD334EDACE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10:12.810" v="206" actId="47"/>
        <pc:sldMkLst>
          <pc:docMk/>
          <pc:sldMk cId="3475498211" sldId="366"/>
        </pc:sldMkLst>
        <pc:spChg chg="mod">
          <ac:chgData name="Martin Grobisen" userId="93f8e1042d80444f" providerId="LiveId" clId="{870A8B6E-EE58-43D3-9762-96208BB8376B}" dt="2024-11-01T19:58:24.615" v="156"/>
          <ac:spMkLst>
            <pc:docMk/>
            <pc:sldMk cId="3475498211" sldId="366"/>
            <ac:spMk id="3" creationId="{B2C327A6-FD73-9F49-D3DC-6F0894605559}"/>
          </ac:spMkLst>
        </pc:spChg>
        <pc:spChg chg="mod">
          <ac:chgData name="Martin Grobisen" userId="93f8e1042d80444f" providerId="LiveId" clId="{870A8B6E-EE58-43D3-9762-96208BB8376B}" dt="2024-11-01T20:09:58.145" v="204" actId="15"/>
          <ac:spMkLst>
            <pc:docMk/>
            <pc:sldMk cId="3475498211" sldId="366"/>
            <ac:spMk id="7" creationId="{C862AEEF-48A3-CFEF-308F-9A27925D8E0C}"/>
          </ac:spMkLst>
        </pc:spChg>
        <pc:picChg chg="add mod">
          <ac:chgData name="Martin Grobisen" userId="93f8e1042d80444f" providerId="LiveId" clId="{870A8B6E-EE58-43D3-9762-96208BB8376B}" dt="2024-11-01T19:55:26.590" v="134"/>
          <ac:picMkLst>
            <pc:docMk/>
            <pc:sldMk cId="3475498211" sldId="366"/>
            <ac:picMk id="2" creationId="{EC3A1AC4-CA2A-D6A3-5C4A-48490B64F7D8}"/>
          </ac:picMkLst>
        </pc:picChg>
        <pc:picChg chg="del">
          <ac:chgData name="Martin Grobisen" userId="93f8e1042d80444f" providerId="LiveId" clId="{870A8B6E-EE58-43D3-9762-96208BB8376B}" dt="2024-11-01T19:55:25.674" v="133" actId="478"/>
          <ac:picMkLst>
            <pc:docMk/>
            <pc:sldMk cId="3475498211" sldId="366"/>
            <ac:picMk id="4" creationId="{9235688F-57A8-0C52-EF7F-B69EF82CF859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10:20.674" v="207" actId="47"/>
        <pc:sldMkLst>
          <pc:docMk/>
          <pc:sldMk cId="2298794256" sldId="367"/>
        </pc:sldMkLst>
        <pc:spChg chg="mod">
          <ac:chgData name="Martin Grobisen" userId="93f8e1042d80444f" providerId="LiveId" clId="{870A8B6E-EE58-43D3-9762-96208BB8376B}" dt="2024-11-01T19:58:53.390" v="159"/>
          <ac:spMkLst>
            <pc:docMk/>
            <pc:sldMk cId="2298794256" sldId="367"/>
            <ac:spMk id="3" creationId="{7F3D290C-DA1F-F7D2-8452-A746A990FD53}"/>
          </ac:spMkLst>
        </pc:spChg>
        <pc:spChg chg="mod">
          <ac:chgData name="Martin Grobisen" userId="93f8e1042d80444f" providerId="LiveId" clId="{870A8B6E-EE58-43D3-9762-96208BB8376B}" dt="2024-11-01T19:59:07.641" v="160"/>
          <ac:spMkLst>
            <pc:docMk/>
            <pc:sldMk cId="2298794256" sldId="367"/>
            <ac:spMk id="7" creationId="{4E9AD285-8DFD-027E-2E0E-385E3DC3F1DD}"/>
          </ac:spMkLst>
        </pc:spChg>
        <pc:picChg chg="add mod">
          <ac:chgData name="Martin Grobisen" userId="93f8e1042d80444f" providerId="LiveId" clId="{870A8B6E-EE58-43D3-9762-96208BB8376B}" dt="2024-11-01T19:55:32.989" v="136"/>
          <ac:picMkLst>
            <pc:docMk/>
            <pc:sldMk cId="2298794256" sldId="367"/>
            <ac:picMk id="2" creationId="{32BF73F6-2B7D-74EF-1ACA-65BE40833332}"/>
          </ac:picMkLst>
        </pc:picChg>
        <pc:picChg chg="del">
          <ac:chgData name="Martin Grobisen" userId="93f8e1042d80444f" providerId="LiveId" clId="{870A8B6E-EE58-43D3-9762-96208BB8376B}" dt="2024-11-01T19:55:31.634" v="135" actId="478"/>
          <ac:picMkLst>
            <pc:docMk/>
            <pc:sldMk cId="2298794256" sldId="367"/>
            <ac:picMk id="4" creationId="{3D787C3B-4806-6E65-79C0-F9EBE1BE448E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11:03.719" v="212" actId="47"/>
        <pc:sldMkLst>
          <pc:docMk/>
          <pc:sldMk cId="255197221" sldId="368"/>
        </pc:sldMkLst>
        <pc:spChg chg="mod">
          <ac:chgData name="Martin Grobisen" userId="93f8e1042d80444f" providerId="LiveId" clId="{870A8B6E-EE58-43D3-9762-96208BB8376B}" dt="2024-11-01T19:59:26.622" v="161"/>
          <ac:spMkLst>
            <pc:docMk/>
            <pc:sldMk cId="255197221" sldId="368"/>
            <ac:spMk id="3" creationId="{03BAA3FD-6F43-30C1-1CE8-A7A4E3A34995}"/>
          </ac:spMkLst>
        </pc:spChg>
        <pc:spChg chg="mod">
          <ac:chgData name="Martin Grobisen" userId="93f8e1042d80444f" providerId="LiveId" clId="{870A8B6E-EE58-43D3-9762-96208BB8376B}" dt="2024-11-01T19:59:44.027" v="162"/>
          <ac:spMkLst>
            <pc:docMk/>
            <pc:sldMk cId="255197221" sldId="368"/>
            <ac:spMk id="7" creationId="{F84EBDBD-C804-F158-59A3-EE2E09D98C53}"/>
          </ac:spMkLst>
        </pc:spChg>
        <pc:picChg chg="add mod">
          <ac:chgData name="Martin Grobisen" userId="93f8e1042d80444f" providerId="LiveId" clId="{870A8B6E-EE58-43D3-9762-96208BB8376B}" dt="2024-11-01T19:55:37.013" v="138"/>
          <ac:picMkLst>
            <pc:docMk/>
            <pc:sldMk cId="255197221" sldId="368"/>
            <ac:picMk id="2" creationId="{E159A555-C1AC-7F70-55A5-42B8A4DE321A}"/>
          </ac:picMkLst>
        </pc:picChg>
        <pc:picChg chg="del">
          <ac:chgData name="Martin Grobisen" userId="93f8e1042d80444f" providerId="LiveId" clId="{870A8B6E-EE58-43D3-9762-96208BB8376B}" dt="2024-11-01T19:55:35.865" v="137" actId="478"/>
          <ac:picMkLst>
            <pc:docMk/>
            <pc:sldMk cId="255197221" sldId="368"/>
            <ac:picMk id="4" creationId="{652265B0-E8D3-72E9-F697-13B793B2A03E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11:09.475" v="213" actId="47"/>
        <pc:sldMkLst>
          <pc:docMk/>
          <pc:sldMk cId="1498776988" sldId="369"/>
        </pc:sldMkLst>
        <pc:spChg chg="mod">
          <ac:chgData name="Martin Grobisen" userId="93f8e1042d80444f" providerId="LiveId" clId="{870A8B6E-EE58-43D3-9762-96208BB8376B}" dt="2024-11-01T20:00:00.010" v="164"/>
          <ac:spMkLst>
            <pc:docMk/>
            <pc:sldMk cId="1498776988" sldId="369"/>
            <ac:spMk id="3" creationId="{D16A7838-CBA4-32A1-82B5-903559983ED7}"/>
          </ac:spMkLst>
        </pc:spChg>
        <pc:spChg chg="mod">
          <ac:chgData name="Martin Grobisen" userId="93f8e1042d80444f" providerId="LiveId" clId="{870A8B6E-EE58-43D3-9762-96208BB8376B}" dt="2024-11-01T20:00:15.458" v="165"/>
          <ac:spMkLst>
            <pc:docMk/>
            <pc:sldMk cId="1498776988" sldId="369"/>
            <ac:spMk id="7" creationId="{2AAAEF37-F8AE-4778-EAF7-AF8F9921FAD2}"/>
          </ac:spMkLst>
        </pc:spChg>
        <pc:picChg chg="add mod">
          <ac:chgData name="Martin Grobisen" userId="93f8e1042d80444f" providerId="LiveId" clId="{870A8B6E-EE58-43D3-9762-96208BB8376B}" dt="2024-11-01T19:55:42.741" v="140"/>
          <ac:picMkLst>
            <pc:docMk/>
            <pc:sldMk cId="1498776988" sldId="369"/>
            <ac:picMk id="2" creationId="{0988D3FB-7EB8-AAB4-35A8-ADBBCDF1EF4E}"/>
          </ac:picMkLst>
        </pc:picChg>
        <pc:picChg chg="del">
          <ac:chgData name="Martin Grobisen" userId="93f8e1042d80444f" providerId="LiveId" clId="{870A8B6E-EE58-43D3-9762-96208BB8376B}" dt="2024-11-01T19:55:41.505" v="139" actId="478"/>
          <ac:picMkLst>
            <pc:docMk/>
            <pc:sldMk cId="1498776988" sldId="369"/>
            <ac:picMk id="4" creationId="{C54D249A-C97A-DEB2-64AA-C975773EF341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11:36.901" v="216" actId="47"/>
        <pc:sldMkLst>
          <pc:docMk/>
          <pc:sldMk cId="1907416763" sldId="370"/>
        </pc:sldMkLst>
        <pc:picChg chg="add mod">
          <ac:chgData name="Martin Grobisen" userId="93f8e1042d80444f" providerId="LiveId" clId="{870A8B6E-EE58-43D3-9762-96208BB8376B}" dt="2024-11-01T19:55:47.428" v="142"/>
          <ac:picMkLst>
            <pc:docMk/>
            <pc:sldMk cId="1907416763" sldId="370"/>
            <ac:picMk id="2" creationId="{11FDF7A3-1329-E458-C97A-1A43E8EC6AA8}"/>
          </ac:picMkLst>
        </pc:picChg>
        <pc:picChg chg="del">
          <ac:chgData name="Martin Grobisen" userId="93f8e1042d80444f" providerId="LiveId" clId="{870A8B6E-EE58-43D3-9762-96208BB8376B}" dt="2024-11-01T19:55:46.394" v="141" actId="478"/>
          <ac:picMkLst>
            <pc:docMk/>
            <pc:sldMk cId="1907416763" sldId="370"/>
            <ac:picMk id="4" creationId="{91EE3C77-A301-2BA4-C750-F2059F2D8DE3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11:36.901" v="216" actId="47"/>
        <pc:sldMkLst>
          <pc:docMk/>
          <pc:sldMk cId="3116901457" sldId="371"/>
        </pc:sldMkLst>
        <pc:picChg chg="add mod">
          <ac:chgData name="Martin Grobisen" userId="93f8e1042d80444f" providerId="LiveId" clId="{870A8B6E-EE58-43D3-9762-96208BB8376B}" dt="2024-11-01T19:55:56.517" v="144"/>
          <ac:picMkLst>
            <pc:docMk/>
            <pc:sldMk cId="3116901457" sldId="371"/>
            <ac:picMk id="2" creationId="{A4DDD003-00D1-364A-C40B-1736FF40AFE7}"/>
          </ac:picMkLst>
        </pc:picChg>
        <pc:picChg chg="del">
          <ac:chgData name="Martin Grobisen" userId="93f8e1042d80444f" providerId="LiveId" clId="{870A8B6E-EE58-43D3-9762-96208BB8376B}" dt="2024-11-01T19:55:55.434" v="143" actId="478"/>
          <ac:picMkLst>
            <pc:docMk/>
            <pc:sldMk cId="3116901457" sldId="371"/>
            <ac:picMk id="4" creationId="{7A41AF01-FC63-EB74-DFB0-BFB9C26504DD}"/>
          </ac:picMkLst>
        </pc:picChg>
      </pc:sldChg>
      <pc:sldChg chg="addSp delSp modSp add del mod replId">
        <pc:chgData name="Martin Grobisen" userId="93f8e1042d80444f" providerId="LiveId" clId="{870A8B6E-EE58-43D3-9762-96208BB8376B}" dt="2024-11-01T20:11:36.901" v="216" actId="47"/>
        <pc:sldMkLst>
          <pc:docMk/>
          <pc:sldMk cId="4003272375" sldId="372"/>
        </pc:sldMkLst>
        <pc:picChg chg="add mod">
          <ac:chgData name="Martin Grobisen" userId="93f8e1042d80444f" providerId="LiveId" clId="{870A8B6E-EE58-43D3-9762-96208BB8376B}" dt="2024-11-01T19:56:00.990" v="146"/>
          <ac:picMkLst>
            <pc:docMk/>
            <pc:sldMk cId="4003272375" sldId="372"/>
            <ac:picMk id="2" creationId="{5555DDE1-0D31-977D-C288-D2EF901F5E81}"/>
          </ac:picMkLst>
        </pc:picChg>
        <pc:picChg chg="del">
          <ac:chgData name="Martin Grobisen" userId="93f8e1042d80444f" providerId="LiveId" clId="{870A8B6E-EE58-43D3-9762-96208BB8376B}" dt="2024-11-01T19:56:00.114" v="145" actId="478"/>
          <ac:picMkLst>
            <pc:docMk/>
            <pc:sldMk cId="4003272375" sldId="372"/>
            <ac:picMk id="4" creationId="{CC10BA93-BB05-B842-D7AD-29DDF811B225}"/>
          </ac:picMkLst>
        </pc:picChg>
      </pc:sldChg>
      <pc:sldChg chg="addSp delSp modSp add mod">
        <pc:chgData name="Martin Grobisen" userId="93f8e1042d80444f" providerId="LiveId" clId="{870A8B6E-EE58-43D3-9762-96208BB8376B}" dt="2024-11-01T20:25:47.192" v="305" actId="478"/>
        <pc:sldMkLst>
          <pc:docMk/>
          <pc:sldMk cId="1075894363" sldId="373"/>
        </pc:sldMkLst>
        <pc:spChg chg="mod">
          <ac:chgData name="Martin Grobisen" userId="93f8e1042d80444f" providerId="LiveId" clId="{870A8B6E-EE58-43D3-9762-96208BB8376B}" dt="2024-11-01T20:05:59.956" v="179" actId="27636"/>
          <ac:spMkLst>
            <pc:docMk/>
            <pc:sldMk cId="1075894363" sldId="373"/>
            <ac:spMk id="7" creationId="{AEF4CC39-F996-1BFD-A78C-337AE21628A2}"/>
          </ac:spMkLst>
        </pc:spChg>
        <pc:picChg chg="del mod">
          <ac:chgData name="Martin Grobisen" userId="93f8e1042d80444f" providerId="LiveId" clId="{870A8B6E-EE58-43D3-9762-96208BB8376B}" dt="2024-11-01T20:19:15.586" v="253" actId="478"/>
          <ac:picMkLst>
            <pc:docMk/>
            <pc:sldMk cId="1075894363" sldId="373"/>
            <ac:picMk id="2" creationId="{61F8B09A-D402-A220-AE34-2DFCA6953703}"/>
          </ac:picMkLst>
        </pc:picChg>
        <pc:picChg chg="add del mod ord">
          <ac:chgData name="Martin Grobisen" userId="93f8e1042d80444f" providerId="LiveId" clId="{870A8B6E-EE58-43D3-9762-96208BB8376B}" dt="2024-11-01T20:20:37.415" v="275" actId="478"/>
          <ac:picMkLst>
            <pc:docMk/>
            <pc:sldMk cId="1075894363" sldId="373"/>
            <ac:picMk id="4" creationId="{48B81F69-FBFA-3F18-DC26-ED6CCC5B21ED}"/>
          </ac:picMkLst>
        </pc:picChg>
        <pc:picChg chg="add del mod modCrop">
          <ac:chgData name="Martin Grobisen" userId="93f8e1042d80444f" providerId="LiveId" clId="{870A8B6E-EE58-43D3-9762-96208BB8376B}" dt="2024-11-01T20:22:46.106" v="288" actId="478"/>
          <ac:picMkLst>
            <pc:docMk/>
            <pc:sldMk cId="1075894363" sldId="373"/>
            <ac:picMk id="6" creationId="{FEC15CEB-79BE-2AD9-AE4E-99FDE387F146}"/>
          </ac:picMkLst>
        </pc:picChg>
        <pc:picChg chg="add mod">
          <ac:chgData name="Martin Grobisen" userId="93f8e1042d80444f" providerId="LiveId" clId="{870A8B6E-EE58-43D3-9762-96208BB8376B}" dt="2024-11-01T20:23:42.009" v="294"/>
          <ac:picMkLst>
            <pc:docMk/>
            <pc:sldMk cId="1075894363" sldId="373"/>
            <ac:picMk id="8" creationId="{229631F7-35D8-FA2A-04EC-F80014AACB94}"/>
          </ac:picMkLst>
        </pc:picChg>
        <pc:cxnChg chg="add del mod">
          <ac:chgData name="Martin Grobisen" userId="93f8e1042d80444f" providerId="LiveId" clId="{870A8B6E-EE58-43D3-9762-96208BB8376B}" dt="2024-11-01T20:25:47.192" v="305" actId="478"/>
          <ac:cxnSpMkLst>
            <pc:docMk/>
            <pc:sldMk cId="1075894363" sldId="373"/>
            <ac:cxnSpMk id="10" creationId="{67C3376D-EDBF-989A-2A9F-172280227DFB}"/>
          </ac:cxnSpMkLst>
        </pc:cxnChg>
      </pc:sldChg>
      <pc:sldChg chg="addSp delSp modSp add del mod">
        <pc:chgData name="Martin Grobisen" userId="93f8e1042d80444f" providerId="LiveId" clId="{870A8B6E-EE58-43D3-9762-96208BB8376B}" dt="2024-11-01T20:32:16.190" v="320" actId="47"/>
        <pc:sldMkLst>
          <pc:docMk/>
          <pc:sldMk cId="4027414115" sldId="374"/>
        </pc:sldMkLst>
        <pc:spChg chg="mod">
          <ac:chgData name="Martin Grobisen" userId="93f8e1042d80444f" providerId="LiveId" clId="{870A8B6E-EE58-43D3-9762-96208BB8376B}" dt="2024-11-01T20:07:00.059" v="183"/>
          <ac:spMkLst>
            <pc:docMk/>
            <pc:sldMk cId="4027414115" sldId="374"/>
            <ac:spMk id="3" creationId="{1329D478-ADB2-7109-EE02-A9D002DC4750}"/>
          </ac:spMkLst>
        </pc:spChg>
        <pc:spChg chg="add del mod">
          <ac:chgData name="Martin Grobisen" userId="93f8e1042d80444f" providerId="LiveId" clId="{870A8B6E-EE58-43D3-9762-96208BB8376B}" dt="2024-11-01T20:20:54.480" v="279" actId="478"/>
          <ac:spMkLst>
            <pc:docMk/>
            <pc:sldMk cId="4027414115" sldId="374"/>
            <ac:spMk id="4" creationId="{4BE9F61A-BDA2-371D-0DFC-8B34FF1A4415}"/>
          </ac:spMkLst>
        </pc:spChg>
        <pc:spChg chg="mod">
          <ac:chgData name="Martin Grobisen" userId="93f8e1042d80444f" providerId="LiveId" clId="{870A8B6E-EE58-43D3-9762-96208BB8376B}" dt="2024-11-01T20:07:39.507" v="186"/>
          <ac:spMkLst>
            <pc:docMk/>
            <pc:sldMk cId="4027414115" sldId="374"/>
            <ac:spMk id="7" creationId="{9532B09D-0029-77E7-5CDC-F46BBE6024CC}"/>
          </ac:spMkLst>
        </pc:spChg>
        <pc:picChg chg="add del mod ord modCrop">
          <ac:chgData name="Martin Grobisen" userId="93f8e1042d80444f" providerId="LiveId" clId="{870A8B6E-EE58-43D3-9762-96208BB8376B}" dt="2024-11-01T20:21:09.345" v="281" actId="478"/>
          <ac:picMkLst>
            <pc:docMk/>
            <pc:sldMk cId="4027414115" sldId="374"/>
            <ac:picMk id="2" creationId="{E4086EC9-60E2-B02F-CF9C-BB14A623551A}"/>
          </ac:picMkLst>
        </pc:picChg>
      </pc:sldChg>
      <pc:sldChg chg="modSp add mod">
        <pc:chgData name="Martin Grobisen" userId="93f8e1042d80444f" providerId="LiveId" clId="{870A8B6E-EE58-43D3-9762-96208BB8376B}" dt="2024-11-01T20:22:10.287" v="283" actId="14100"/>
        <pc:sldMkLst>
          <pc:docMk/>
          <pc:sldMk cId="636633545" sldId="375"/>
        </pc:sldMkLst>
        <pc:spChg chg="mod">
          <ac:chgData name="Martin Grobisen" userId="93f8e1042d80444f" providerId="LiveId" clId="{870A8B6E-EE58-43D3-9762-96208BB8376B}" dt="2024-11-01T20:08:11.323" v="189"/>
          <ac:spMkLst>
            <pc:docMk/>
            <pc:sldMk cId="636633545" sldId="375"/>
            <ac:spMk id="3" creationId="{A90F3B55-D641-6A3D-52BE-CE79844ED87B}"/>
          </ac:spMkLst>
        </pc:spChg>
        <pc:spChg chg="mod">
          <ac:chgData name="Martin Grobisen" userId="93f8e1042d80444f" providerId="LiveId" clId="{870A8B6E-EE58-43D3-9762-96208BB8376B}" dt="2024-11-01T20:08:40.294" v="193" actId="14100"/>
          <ac:spMkLst>
            <pc:docMk/>
            <pc:sldMk cId="636633545" sldId="375"/>
            <ac:spMk id="7" creationId="{0C9C44B9-E00B-09E9-0052-E369ECA91F75}"/>
          </ac:spMkLst>
        </pc:spChg>
        <pc:picChg chg="mod">
          <ac:chgData name="Martin Grobisen" userId="93f8e1042d80444f" providerId="LiveId" clId="{870A8B6E-EE58-43D3-9762-96208BB8376B}" dt="2024-11-01T20:22:10.287" v="283" actId="14100"/>
          <ac:picMkLst>
            <pc:docMk/>
            <pc:sldMk cId="636633545" sldId="375"/>
            <ac:picMk id="2" creationId="{56082503-4093-5EFD-3BE9-5B8C5654CC12}"/>
          </ac:picMkLst>
        </pc:picChg>
      </pc:sldChg>
      <pc:sldChg chg="modSp add mod">
        <pc:chgData name="Martin Grobisen" userId="93f8e1042d80444f" providerId="LiveId" clId="{870A8B6E-EE58-43D3-9762-96208BB8376B}" dt="2024-11-01T20:22:32.715" v="287" actId="732"/>
        <pc:sldMkLst>
          <pc:docMk/>
          <pc:sldMk cId="569169213" sldId="376"/>
        </pc:sldMkLst>
        <pc:spChg chg="mod">
          <ac:chgData name="Martin Grobisen" userId="93f8e1042d80444f" providerId="LiveId" clId="{870A8B6E-EE58-43D3-9762-96208BB8376B}" dt="2024-11-01T20:09:00.891" v="196"/>
          <ac:spMkLst>
            <pc:docMk/>
            <pc:sldMk cId="569169213" sldId="376"/>
            <ac:spMk id="3" creationId="{907744CD-6A93-3F17-591E-725F723079EE}"/>
          </ac:spMkLst>
        </pc:spChg>
        <pc:spChg chg="mod">
          <ac:chgData name="Martin Grobisen" userId="93f8e1042d80444f" providerId="LiveId" clId="{870A8B6E-EE58-43D3-9762-96208BB8376B}" dt="2024-11-01T20:09:26.933" v="199"/>
          <ac:spMkLst>
            <pc:docMk/>
            <pc:sldMk cId="569169213" sldId="376"/>
            <ac:spMk id="7" creationId="{79CB3020-3654-5D9D-059E-F256BA3FD634}"/>
          </ac:spMkLst>
        </pc:spChg>
        <pc:picChg chg="mod modCrop">
          <ac:chgData name="Martin Grobisen" userId="93f8e1042d80444f" providerId="LiveId" clId="{870A8B6E-EE58-43D3-9762-96208BB8376B}" dt="2024-11-01T20:22:32.715" v="287" actId="732"/>
          <ac:picMkLst>
            <pc:docMk/>
            <pc:sldMk cId="569169213" sldId="376"/>
            <ac:picMk id="2" creationId="{139606A8-4001-F870-659A-2DAB2204E5D6}"/>
          </ac:picMkLst>
        </pc:picChg>
      </pc:sldChg>
      <pc:sldChg chg="modSp add mod">
        <pc:chgData name="Martin Grobisen" userId="93f8e1042d80444f" providerId="LiveId" clId="{870A8B6E-EE58-43D3-9762-96208BB8376B}" dt="2024-11-01T20:26:40.964" v="311" actId="14100"/>
        <pc:sldMkLst>
          <pc:docMk/>
          <pc:sldMk cId="1186990155" sldId="377"/>
        </pc:sldMkLst>
        <pc:spChg chg="mod">
          <ac:chgData name="Martin Grobisen" userId="93f8e1042d80444f" providerId="LiveId" clId="{870A8B6E-EE58-43D3-9762-96208BB8376B}" dt="2024-11-01T20:09:46.868" v="202"/>
          <ac:spMkLst>
            <pc:docMk/>
            <pc:sldMk cId="1186990155" sldId="377"/>
            <ac:spMk id="3" creationId="{0C35ACCE-7243-5DF8-1424-1052E52F833A}"/>
          </ac:spMkLst>
        </pc:spChg>
        <pc:spChg chg="mod">
          <ac:chgData name="Martin Grobisen" userId="93f8e1042d80444f" providerId="LiveId" clId="{870A8B6E-EE58-43D3-9762-96208BB8376B}" dt="2024-11-01T20:10:34.374" v="208"/>
          <ac:spMkLst>
            <pc:docMk/>
            <pc:sldMk cId="1186990155" sldId="377"/>
            <ac:spMk id="7" creationId="{F0809B47-6BC4-F35C-1F7A-92E36FE010AB}"/>
          </ac:spMkLst>
        </pc:spChg>
        <pc:picChg chg="mod modCrop">
          <ac:chgData name="Martin Grobisen" userId="93f8e1042d80444f" providerId="LiveId" clId="{870A8B6E-EE58-43D3-9762-96208BB8376B}" dt="2024-11-01T20:26:40.964" v="311" actId="14100"/>
          <ac:picMkLst>
            <pc:docMk/>
            <pc:sldMk cId="1186990155" sldId="377"/>
            <ac:picMk id="2" creationId="{23EF5ECE-B23C-F424-D4FC-FC57BF996610}"/>
          </ac:picMkLst>
        </pc:picChg>
      </pc:sldChg>
      <pc:sldChg chg="modSp add mod">
        <pc:chgData name="Martin Grobisen" userId="93f8e1042d80444f" providerId="LiveId" clId="{870A8B6E-EE58-43D3-9762-96208BB8376B}" dt="2024-11-01T20:28:41.304" v="319" actId="732"/>
        <pc:sldMkLst>
          <pc:docMk/>
          <pc:sldMk cId="1238122470" sldId="378"/>
        </pc:sldMkLst>
        <pc:spChg chg="mod">
          <ac:chgData name="Martin Grobisen" userId="93f8e1042d80444f" providerId="LiveId" clId="{870A8B6E-EE58-43D3-9762-96208BB8376B}" dt="2024-11-01T20:10:51.848" v="210"/>
          <ac:spMkLst>
            <pc:docMk/>
            <pc:sldMk cId="1238122470" sldId="378"/>
            <ac:spMk id="3" creationId="{5E507EAE-C601-1E6C-DE1F-B0141E22F2E9}"/>
          </ac:spMkLst>
        </pc:spChg>
        <pc:spChg chg="mod">
          <ac:chgData name="Martin Grobisen" userId="93f8e1042d80444f" providerId="LiveId" clId="{870A8B6E-EE58-43D3-9762-96208BB8376B}" dt="2024-11-01T20:11:15.552" v="214"/>
          <ac:spMkLst>
            <pc:docMk/>
            <pc:sldMk cId="1238122470" sldId="378"/>
            <ac:spMk id="7" creationId="{6CED8E40-D4B8-18C9-FDCE-8801401C8861}"/>
          </ac:spMkLst>
        </pc:spChg>
        <pc:picChg chg="mod modCrop">
          <ac:chgData name="Martin Grobisen" userId="93f8e1042d80444f" providerId="LiveId" clId="{870A8B6E-EE58-43D3-9762-96208BB8376B}" dt="2024-11-01T20:28:41.304" v="319" actId="732"/>
          <ac:picMkLst>
            <pc:docMk/>
            <pc:sldMk cId="1238122470" sldId="378"/>
            <ac:picMk id="2" creationId="{FF4BCA32-91C1-ED2C-11AD-15F7199B5C1D}"/>
          </ac:picMkLst>
        </pc:picChg>
      </pc:sldChg>
      <pc:sldChg chg="modSp add">
        <pc:chgData name="Martin Grobisen" userId="93f8e1042d80444f" providerId="LiveId" clId="{870A8B6E-EE58-43D3-9762-96208BB8376B}" dt="2024-11-01T20:23:01.785" v="290" actId="14826"/>
        <pc:sldMkLst>
          <pc:docMk/>
          <pc:sldMk cId="3320778744" sldId="379"/>
        </pc:sldMkLst>
        <pc:picChg chg="mod">
          <ac:chgData name="Martin Grobisen" userId="93f8e1042d80444f" providerId="LiveId" clId="{870A8B6E-EE58-43D3-9762-96208BB8376B}" dt="2024-11-01T20:23:01.785" v="290" actId="14826"/>
          <ac:picMkLst>
            <pc:docMk/>
            <pc:sldMk cId="3320778744" sldId="379"/>
            <ac:picMk id="2" creationId="{076238EE-3241-B60D-2B52-07610D7AB458}"/>
          </ac:picMkLst>
        </pc:picChg>
      </pc:sldChg>
      <pc:sldChg chg="add del">
        <pc:chgData name="Martin Grobisen" userId="93f8e1042d80444f" providerId="LiveId" clId="{870A8B6E-EE58-43D3-9762-96208BB8376B}" dt="2024-11-01T20:12:41.836" v="218" actId="47"/>
        <pc:sldMkLst>
          <pc:docMk/>
          <pc:sldMk cId="3482384315" sldId="37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B440F78-2C9E-4C7F-818C-B40BB19D3A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D3FB98-80B9-4155-809A-82659D34A01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18EB1-FF96-47AA-9A30-F1BFF2FFD1F7}" type="datetimeFigureOut">
              <a:rPr lang="en-US" smtClean="0"/>
              <a:t>11/1/2024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DEF847-3492-4888-9C23-1504238536B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E48C54-2332-4748-9C65-6A27E550C1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F75FB2-D12E-4669-8522-D3E2C7E6DC9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9918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E4A361-7934-4769-9B16-8A939698742C}" type="datetimeFigureOut">
              <a:rPr lang="en-US" smtClean="0"/>
              <a:t>11/1/2024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18E0B9-48E4-499D-93B2-B07D00395BA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4043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29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7007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B16AD3-BF21-BB48-DAF4-E8F34E0F95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7653CD9-251B-7AD6-4802-D4A694169E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6FA2AB8-B64E-E5ED-EF09-D07558638A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7DB0AA-AA2C-A80B-BCBC-A6EDA298841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025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A9DEF2-E115-825B-E88D-30C9A10321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3D1E25A-83DE-9818-A9C5-C06043E4A2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73A3CF1-1C0B-6918-F47A-C031EFC5FB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1B8FE1-9409-6A57-AD67-866B77CE0A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6621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54AB8A-13F4-F1DC-E349-A59C7143BB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7ACD86-3EC6-0862-B6B7-C3E683F060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040B45-4EE8-6E66-EB6B-A2E1D0020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45E39E-AC0F-453A-06A7-8F763BECB78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080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87F04-3902-674A-93AD-48DC6F0D14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DE1E92-D874-02D3-A0CA-DFC8B0C1B6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CA0A09-1A16-B8B6-F44B-B7E84D2050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3029A-8E21-86F7-F3F3-169395B05A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1304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84758-5839-DD5B-F037-FDB8B24695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07434D4-05CB-627F-A4A3-D44FD7915C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89ED47-3467-354F-6B7B-1BABD30BD6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704B83-5522-1C9B-28AD-4E2113766D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6124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2CE06-4D74-4374-3534-4008A71B69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DCAD98B-3B11-DD90-E201-8B39B5974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CB435FA-5ACA-C22F-053F-C4554E03EB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AA243D-F419-C56B-EAAA-0F0C44F1C2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45761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D18E0B9-48E4-499D-93B2-B07D00395BAC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387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CA39D92-9919-A80E-44FF-6B912E85073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58788" y="457200"/>
            <a:ext cx="11274425" cy="5943600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r>
              <a:rPr lang="en-US" dirty="0"/>
              <a:t>Click icon to insert picture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62FF34D-C8F8-1796-647D-D17056A27E1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81955" y="612475"/>
            <a:ext cx="4701904" cy="3079029"/>
          </a:xfrm>
        </p:spPr>
        <p:txBody>
          <a:bodyPr anchor="b">
            <a:normAutofit/>
          </a:bodyPr>
          <a:lstStyle>
            <a:lvl1pPr algn="r">
              <a:defRPr sz="4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076881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830338E2-B50A-8F3E-2CA7-A75753E7ED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2629" y="598947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C8DD029-A673-92B9-0343-3B35BE46D2F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29641" y="2153285"/>
            <a:ext cx="3032759" cy="3790310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able Placeholder 10">
            <a:extLst>
              <a:ext uri="{FF2B5EF4-FFF2-40B4-BE49-F238E27FC236}">
                <a16:creationId xmlns:a16="http://schemas.microsoft.com/office/drawing/2014/main" id="{6E658BA3-0202-C705-7A02-8B70B7884420}"/>
              </a:ext>
            </a:extLst>
          </p:cNvPr>
          <p:cNvSpPr>
            <a:spLocks noGrp="1"/>
          </p:cNvSpPr>
          <p:nvPr>
            <p:ph type="tbl" sz="quarter" idx="10"/>
          </p:nvPr>
        </p:nvSpPr>
        <p:spPr>
          <a:xfrm>
            <a:off x="4724400" y="2170621"/>
            <a:ext cx="6553200" cy="3772974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BD761E53-47C7-492A-D5B5-A8C2740B5157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9537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2" y="2153285"/>
            <a:ext cx="6925660" cy="3500438"/>
          </a:xfrm>
        </p:spPr>
        <p:txBody>
          <a:bodyPr lIns="91440">
            <a:normAutofit/>
          </a:bodyPr>
          <a:lstStyle>
            <a:lvl1pPr marL="0" indent="0">
              <a:spcBef>
                <a:spcPts val="1000"/>
              </a:spcBef>
              <a:spcAft>
                <a:spcPts val="1200"/>
              </a:spcAft>
              <a:buNone/>
              <a:defRPr sz="1800" b="0"/>
            </a:lvl1pPr>
            <a:lvl2pPr marL="228600">
              <a:spcBef>
                <a:spcPts val="1000"/>
              </a:spcBef>
              <a:spcAft>
                <a:spcPts val="1200"/>
              </a:spcAft>
              <a:defRPr sz="1800" b="0"/>
            </a:lvl2pPr>
            <a:lvl3pPr marL="685800">
              <a:spcBef>
                <a:spcPts val="1000"/>
              </a:spcBef>
              <a:spcAft>
                <a:spcPts val="1200"/>
              </a:spcAft>
              <a:defRPr sz="1800" b="0"/>
            </a:lvl3pPr>
            <a:lvl4pPr marL="868680">
              <a:spcBef>
                <a:spcPts val="1000"/>
              </a:spcBef>
              <a:spcAft>
                <a:spcPts val="1200"/>
              </a:spcAft>
              <a:defRPr sz="1800" b="0"/>
            </a:lvl4pPr>
            <a:lvl5pPr marL="1143000">
              <a:spcBef>
                <a:spcPts val="1000"/>
              </a:spcBef>
              <a:spcAft>
                <a:spcPts val="1200"/>
              </a:spcAft>
              <a:defRPr sz="1800" b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8215745" y="2153285"/>
            <a:ext cx="3229495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C9F70CF1-DCAD-AE71-6B34-7BFB25EE530B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42352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33145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0CF90928-AB48-3554-E2B9-417A00F286AD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>
          <a:xfrm>
            <a:off x="930275" y="2168526"/>
            <a:ext cx="10331450" cy="3939068"/>
          </a:xfrm>
        </p:spPr>
        <p:txBody>
          <a:bodyPr>
            <a:normAutofit/>
          </a:bodyPr>
          <a:lstStyle>
            <a:lvl1pPr>
              <a:defRPr sz="2400"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D6C0A7-887A-66E2-A954-5E0592B9FD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688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CBB1E76-5845-01C9-1D0D-03CFFE6F0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6C21AF-4286-DECE-37A1-E8980687A16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9160" y="655320"/>
            <a:ext cx="4572000" cy="5486400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8E1D6B3-3EC8-6AC4-BE2B-5C732C85679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773680"/>
            <a:ext cx="4572000" cy="336804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spcBef>
                <a:spcPts val="1000"/>
              </a:spcBef>
              <a:buNone/>
              <a:defRPr sz="1600"/>
            </a:lvl2pPr>
            <a:lvl3pPr marL="914400" indent="0">
              <a:spcBef>
                <a:spcPts val="1000"/>
              </a:spcBef>
              <a:buNone/>
              <a:defRPr sz="1400"/>
            </a:lvl3pPr>
            <a:lvl4pPr marL="1371600" indent="0">
              <a:spcBef>
                <a:spcPts val="1000"/>
              </a:spcBef>
              <a:buNone/>
              <a:defRPr sz="1200"/>
            </a:lvl4pPr>
            <a:lvl5pPr marL="1828800" indent="0">
              <a:spcBef>
                <a:spcPts val="100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91139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AC229E2-8757-94D8-A1B6-702189DCCB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3249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77143C8-CDFF-B937-C00C-5E7B509399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883920"/>
            <a:ext cx="4114800" cy="505968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82637A1-1BB4-AF51-24C3-6FE78DD45D9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438400"/>
            <a:ext cx="4799012" cy="3505200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buNone/>
              <a:defRPr sz="1800"/>
            </a:lvl1pPr>
            <a:lvl2pPr marL="457200" indent="0">
              <a:lnSpc>
                <a:spcPct val="125000"/>
              </a:lnSpc>
              <a:buNone/>
              <a:defRPr sz="1600"/>
            </a:lvl2pPr>
            <a:lvl3pPr marL="914400" indent="0">
              <a:lnSpc>
                <a:spcPct val="125000"/>
              </a:lnSpc>
              <a:buNone/>
              <a:defRPr sz="1400"/>
            </a:lvl3pPr>
            <a:lvl4pPr marL="1371600" indent="0">
              <a:lnSpc>
                <a:spcPct val="125000"/>
              </a:lnSpc>
              <a:buNone/>
              <a:defRPr sz="1200"/>
            </a:lvl4pPr>
            <a:lvl5pPr marL="1828800" indent="0">
              <a:lnSpc>
                <a:spcPct val="125000"/>
              </a:lnSpc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56F59DF2-AB3C-B7B3-826A-636B8CC5AB3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687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4737016-0B2B-9F81-7A77-63223C486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86316" y="347329"/>
            <a:ext cx="11419368" cy="61527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134E572-08FE-0439-A460-8DFE1183A60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78742" y="914399"/>
            <a:ext cx="4798858" cy="5029199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1EB46EC-087C-B8FF-2363-B99FAE983B0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14400"/>
            <a:ext cx="5713413" cy="5029200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9926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71D49246-C641-C3BA-F07B-89FFC6CDAE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399" y="853439"/>
            <a:ext cx="4802373" cy="2833689"/>
          </a:xfrm>
        </p:spPr>
        <p:txBody>
          <a:bodyPr rIns="914400" anchor="b"/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BE7E1DF-A70C-8F79-9B76-72B2A7B4DC7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93191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1CD5F637-DFBF-7FED-7CD5-F46A26E5CD1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33E3B934-3E16-21AF-8F5A-9EFD93255705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050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FD872928-B479-F7C5-9C83-C448FBA361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1020445"/>
            <a:ext cx="4114800" cy="50292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61E3771A-E1EB-0CBE-828C-2C5E1F2AE6C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475227" y="1020445"/>
            <a:ext cx="4802735" cy="5029200"/>
          </a:xfrm>
        </p:spPr>
        <p:txBody>
          <a:bodyPr anchor="ctr">
            <a:normAutofit/>
          </a:bodyPr>
          <a:lstStyle>
            <a:lvl1pPr marL="22860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800"/>
            </a:lvl1pPr>
            <a:lvl2pPr marL="41148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600"/>
            </a:lvl2pPr>
            <a:lvl3pPr marL="59436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400"/>
            </a:lvl3pPr>
            <a:lvl4pPr marL="77724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4pPr>
            <a:lvl5pPr marL="960120" indent="-228600">
              <a:lnSpc>
                <a:spcPct val="125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2A1635D-96F0-769B-4ECB-70502770AB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4F877767-0342-A344-0462-A0D877FF68F8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2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ontent and image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821F215D-0D9E-64B3-1F66-E90B87932A8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900741"/>
            <a:ext cx="4802372" cy="2788919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Content Placeholder 10">
            <a:extLst>
              <a:ext uri="{FF2B5EF4-FFF2-40B4-BE49-F238E27FC236}">
                <a16:creationId xmlns:a16="http://schemas.microsoft.com/office/drawing/2014/main" id="{E86A4459-11C2-44C6-0173-C666D5AADC1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914400" y="3825239"/>
            <a:ext cx="4802735" cy="2072641"/>
          </a:xfrm>
        </p:spPr>
        <p:txBody>
          <a:bodyPr>
            <a:normAutofit/>
          </a:bodyPr>
          <a:lstStyle>
            <a:lvl1pPr marL="0" indent="0">
              <a:lnSpc>
                <a:spcPct val="125000"/>
              </a:lnSpc>
              <a:spcBef>
                <a:spcPts val="0"/>
              </a:spcBef>
              <a:buNone/>
              <a:defRPr sz="1800"/>
            </a:lvl1pPr>
            <a:lvl2pPr marL="457200" indent="0">
              <a:lnSpc>
                <a:spcPct val="125000"/>
              </a:lnSpc>
              <a:spcBef>
                <a:spcPts val="0"/>
              </a:spcBef>
              <a:buNone/>
              <a:defRPr sz="1600"/>
            </a:lvl2pPr>
            <a:lvl3pPr marL="914400" indent="0">
              <a:lnSpc>
                <a:spcPct val="125000"/>
              </a:lnSpc>
              <a:spcBef>
                <a:spcPts val="0"/>
              </a:spcBef>
              <a:buNone/>
              <a:defRPr sz="1400"/>
            </a:lvl3pPr>
            <a:lvl4pPr marL="1371600" indent="0">
              <a:lnSpc>
                <a:spcPct val="125000"/>
              </a:lnSpc>
              <a:spcBef>
                <a:spcPts val="0"/>
              </a:spcBef>
              <a:buNone/>
              <a:defRPr sz="1200"/>
            </a:lvl4pPr>
            <a:lvl5pPr marL="1828800" indent="0">
              <a:lnSpc>
                <a:spcPct val="125000"/>
              </a:lnSpc>
              <a:spcBef>
                <a:spcPts val="0"/>
              </a:spcBef>
              <a:buNone/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284EF14-0982-D931-9DD6-ECFE61D5B0F6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78587" y="921230"/>
            <a:ext cx="5713413" cy="5029200"/>
          </a:xfrm>
          <a:custGeom>
            <a:avLst/>
            <a:gdLst>
              <a:gd name="connsiteX0" fmla="*/ 5327097 w 5713413"/>
              <a:gd name="connsiteY0" fmla="*/ 0 h 5029200"/>
              <a:gd name="connsiteX1" fmla="*/ 5713413 w 5713413"/>
              <a:gd name="connsiteY1" fmla="*/ 0 h 5029200"/>
              <a:gd name="connsiteX2" fmla="*/ 5713413 w 5713413"/>
              <a:gd name="connsiteY2" fmla="*/ 5029200 h 5029200"/>
              <a:gd name="connsiteX3" fmla="*/ 5327097 w 5713413"/>
              <a:gd name="connsiteY3" fmla="*/ 5029200 h 5029200"/>
              <a:gd name="connsiteX4" fmla="*/ 0 w 5713413"/>
              <a:gd name="connsiteY4" fmla="*/ 0 h 5029200"/>
              <a:gd name="connsiteX5" fmla="*/ 5313743 w 5713413"/>
              <a:gd name="connsiteY5" fmla="*/ 0 h 5029200"/>
              <a:gd name="connsiteX6" fmla="*/ 5313743 w 5713413"/>
              <a:gd name="connsiteY6" fmla="*/ 5029200 h 5029200"/>
              <a:gd name="connsiteX7" fmla="*/ 0 w 5713413"/>
              <a:gd name="connsiteY7" fmla="*/ 5029200 h 502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13413" h="5029200">
                <a:moveTo>
                  <a:pt x="5327097" y="0"/>
                </a:moveTo>
                <a:lnTo>
                  <a:pt x="5713413" y="0"/>
                </a:lnTo>
                <a:lnTo>
                  <a:pt x="5713413" y="5029200"/>
                </a:lnTo>
                <a:lnTo>
                  <a:pt x="5327097" y="5029200"/>
                </a:lnTo>
                <a:close/>
                <a:moveTo>
                  <a:pt x="0" y="0"/>
                </a:moveTo>
                <a:lnTo>
                  <a:pt x="5313743" y="0"/>
                </a:lnTo>
                <a:lnTo>
                  <a:pt x="5313743" y="5029200"/>
                </a:lnTo>
                <a:lnTo>
                  <a:pt x="0" y="50292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D7E927E-4F73-5579-4F1D-E13899DEEA0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0675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0" y="2153285"/>
            <a:ext cx="4953001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309360" y="2153285"/>
            <a:ext cx="51358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5D7E8F5-692D-24DD-0F8C-9563BA74AAF4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35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2090F11-94D5-C2A6-0759-3E7541B099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9640" y="485113"/>
            <a:ext cx="10515600" cy="15315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0F349F3-2C28-5A44-EDFC-75FD6CA95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634FD449-C6E0-CF8A-82B2-52438C952C0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929641" y="2153285"/>
            <a:ext cx="3261359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 b="1"/>
            </a:lvl1pPr>
            <a:lvl2pPr>
              <a:spcBef>
                <a:spcPts val="1000"/>
              </a:spcBef>
              <a:spcAft>
                <a:spcPts val="1200"/>
              </a:spcAft>
              <a:defRPr sz="1600" b="1"/>
            </a:lvl2pPr>
            <a:lvl3pPr>
              <a:spcBef>
                <a:spcPts val="1000"/>
              </a:spcBef>
              <a:spcAft>
                <a:spcPts val="1200"/>
              </a:spcAft>
              <a:defRPr sz="1400" b="1"/>
            </a:lvl3pPr>
            <a:lvl4pPr>
              <a:spcBef>
                <a:spcPts val="1000"/>
              </a:spcBef>
              <a:spcAft>
                <a:spcPts val="1200"/>
              </a:spcAft>
              <a:defRPr sz="1200" b="1"/>
            </a:lvl4pPr>
            <a:lvl5pPr>
              <a:spcBef>
                <a:spcPts val="1000"/>
              </a:spcBef>
              <a:spcAft>
                <a:spcPts val="1200"/>
              </a:spcAft>
              <a:defRPr sz="1200" b="1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1">
            <a:extLst>
              <a:ext uri="{FF2B5EF4-FFF2-40B4-BE49-F238E27FC236}">
                <a16:creationId xmlns:a16="http://schemas.microsoft.com/office/drawing/2014/main" id="{F971E741-6253-D410-B562-50CA5976207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4480560" y="2153285"/>
            <a:ext cx="6964680" cy="3500438"/>
          </a:xfrm>
        </p:spPr>
        <p:txBody>
          <a:bodyPr lIns="91440">
            <a:normAutofit/>
          </a:bodyPr>
          <a:lstStyle>
            <a:lvl1pPr>
              <a:spcBef>
                <a:spcPts val="1000"/>
              </a:spcBef>
              <a:spcAft>
                <a:spcPts val="1200"/>
              </a:spcAft>
              <a:defRPr sz="1800"/>
            </a:lvl1pPr>
            <a:lvl2pPr>
              <a:spcBef>
                <a:spcPts val="1000"/>
              </a:spcBef>
              <a:spcAft>
                <a:spcPts val="1200"/>
              </a:spcAft>
              <a:defRPr sz="1600"/>
            </a:lvl2pPr>
            <a:lvl3pPr>
              <a:spcBef>
                <a:spcPts val="1000"/>
              </a:spcBef>
              <a:spcAft>
                <a:spcPts val="1200"/>
              </a:spcAft>
              <a:defRPr sz="1400"/>
            </a:lvl3pPr>
            <a:lvl4pPr>
              <a:spcBef>
                <a:spcPts val="1000"/>
              </a:spcBef>
              <a:spcAft>
                <a:spcPts val="1200"/>
              </a:spcAft>
              <a:defRPr sz="1200"/>
            </a:lvl4pPr>
            <a:lvl5pPr>
              <a:spcBef>
                <a:spcPts val="1000"/>
              </a:spcBef>
              <a:spcAft>
                <a:spcPts val="1200"/>
              </a:spcAft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5C0F1533-3810-C210-9B67-D2F4A1846C23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652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ictur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E9C70371-D147-2B29-EAEB-B10A799D09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6169" y="614812"/>
            <a:ext cx="10359659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C5AE226-98C6-70F4-8DED-59E8FE30401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-367" y="2177378"/>
            <a:ext cx="5713413" cy="4669987"/>
          </a:xfrm>
          <a:custGeom>
            <a:avLst/>
            <a:gdLst>
              <a:gd name="connsiteX0" fmla="*/ 400038 w 5713413"/>
              <a:gd name="connsiteY0" fmla="*/ 0 h 4669987"/>
              <a:gd name="connsiteX1" fmla="*/ 5713413 w 5713413"/>
              <a:gd name="connsiteY1" fmla="*/ 0 h 4669987"/>
              <a:gd name="connsiteX2" fmla="*/ 5713413 w 5713413"/>
              <a:gd name="connsiteY2" fmla="*/ 4315224 h 4669987"/>
              <a:gd name="connsiteX3" fmla="*/ 400038 w 5713413"/>
              <a:gd name="connsiteY3" fmla="*/ 4315224 h 4669987"/>
              <a:gd name="connsiteX4" fmla="*/ 0 w 5713413"/>
              <a:gd name="connsiteY4" fmla="*/ 0 h 4669987"/>
              <a:gd name="connsiteX5" fmla="*/ 386684 w 5713413"/>
              <a:gd name="connsiteY5" fmla="*/ 0 h 4669987"/>
              <a:gd name="connsiteX6" fmla="*/ 386684 w 5713413"/>
              <a:gd name="connsiteY6" fmla="*/ 4328578 h 4669987"/>
              <a:gd name="connsiteX7" fmla="*/ 5713413 w 5713413"/>
              <a:gd name="connsiteY7" fmla="*/ 4328578 h 4669987"/>
              <a:gd name="connsiteX8" fmla="*/ 5713413 w 5713413"/>
              <a:gd name="connsiteY8" fmla="*/ 4669987 h 4669987"/>
              <a:gd name="connsiteX9" fmla="*/ 0 w 5713413"/>
              <a:gd name="connsiteY9" fmla="*/ 4669987 h 4669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713413" h="4669987">
                <a:moveTo>
                  <a:pt x="400038" y="0"/>
                </a:moveTo>
                <a:lnTo>
                  <a:pt x="5713413" y="0"/>
                </a:lnTo>
                <a:lnTo>
                  <a:pt x="5713413" y="4315224"/>
                </a:lnTo>
                <a:lnTo>
                  <a:pt x="400038" y="4315224"/>
                </a:lnTo>
                <a:close/>
                <a:moveTo>
                  <a:pt x="0" y="0"/>
                </a:moveTo>
                <a:lnTo>
                  <a:pt x="386684" y="0"/>
                </a:lnTo>
                <a:lnTo>
                  <a:pt x="386684" y="4328578"/>
                </a:lnTo>
                <a:lnTo>
                  <a:pt x="5713413" y="4328578"/>
                </a:lnTo>
                <a:lnTo>
                  <a:pt x="5713413" y="4669987"/>
                </a:lnTo>
                <a:lnTo>
                  <a:pt x="0" y="4669987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8EEA9034-22FD-3C2F-6A27-63638969802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6475413" y="2153285"/>
            <a:ext cx="4799012" cy="3790315"/>
          </a:xfrm>
        </p:spPr>
        <p:txBody>
          <a:bodyPr>
            <a:normAutofit/>
          </a:bodyPr>
          <a:lstStyle>
            <a:lvl1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2000"/>
            </a:lvl1pPr>
            <a:lvl2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800"/>
            </a:lvl2pPr>
            <a:lvl3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600"/>
            </a:lvl3pPr>
            <a:lvl4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4pPr>
            <a:lvl5pPr>
              <a:lnSpc>
                <a:spcPct val="95000"/>
              </a:lnSpc>
              <a:spcBef>
                <a:spcPts val="1000"/>
              </a:spcBef>
              <a:spcAft>
                <a:spcPts val="1200"/>
              </a:spcAft>
              <a:defRPr sz="14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C72AFED-AF5A-A2E9-0D36-388733BBE9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96000" y="0"/>
            <a:ext cx="6096000" cy="7367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378552E1-07B0-A631-78D3-D3C0E4C0C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14400" y="61212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D635B7F-3E76-4C66-6A5A-9156FCE3D9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4400" y="61212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A42E613-3DCC-07A2-BA9B-74B13F28E591}"/>
              </a:ext>
            </a:extLst>
          </p:cNvPr>
          <p:cNvSpPr/>
          <p:nvPr userDrawn="1"/>
        </p:nvSpPr>
        <p:spPr>
          <a:xfrm>
            <a:off x="386317" y="352044"/>
            <a:ext cx="11419367" cy="6153912"/>
          </a:xfrm>
          <a:prstGeom prst="frame">
            <a:avLst>
              <a:gd name="adj1" fmla="val 21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01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B4660D4-B0ED-42D9-BC6D-AF4F1F9C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C607AE-E8B7-4C3B-A6DA-04289E2F0A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1917CC-671D-47EA-B065-51E87EC27B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2D0B54-5D87-4D1B-9C6E-5A7B87C83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CADFFD-0FF7-4DDC-8879-918576F63E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305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1920" userDrawn="1">
          <p15:clr>
            <a:srgbClr val="F26B43"/>
          </p15:clr>
        </p15:guide>
        <p15:guide id="4" pos="5760" userDrawn="1">
          <p15:clr>
            <a:srgbClr val="F26B43"/>
          </p15:clr>
        </p15:guide>
        <p15:guide id="5" pos="7248" userDrawn="1">
          <p15:clr>
            <a:srgbClr val="F26B43"/>
          </p15:clr>
        </p15:guide>
        <p15:guide id="6" pos="43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C5E399AE-C2DC-0BE4-A179-9A726D23FFC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389" r="21389"/>
          <a:stretch/>
        </p:blipFill>
        <p:spPr>
          <a:xfrm>
            <a:off x="-1224553" y="-107439"/>
            <a:ext cx="13416553" cy="7072878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26ABF06-5491-8319-408F-AC9C03E64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8826"/>
            <a:ext cx="11275332" cy="1229031"/>
          </a:xfrm>
        </p:spPr>
        <p:txBody>
          <a:bodyPr>
            <a:normAutofit/>
          </a:bodyPr>
          <a:lstStyle/>
          <a:p>
            <a:pPr algn="ctr"/>
            <a:r>
              <a:rPr lang="en-US" sz="5600" dirty="0"/>
              <a:t>How Vulnerable Is Your School?</a:t>
            </a:r>
            <a:br>
              <a:rPr lang="en-US" sz="5600" dirty="0"/>
            </a:br>
            <a:r>
              <a:rPr lang="en-US" sz="2200" dirty="0">
                <a:solidFill>
                  <a:schemeClr val="tx1"/>
                </a:solidFill>
              </a:rPr>
              <a:t>Risk Assessment of North Tampa Christian Academy </a:t>
            </a:r>
          </a:p>
        </p:txBody>
      </p:sp>
    </p:spTree>
    <p:extLst>
      <p:ext uri="{BB962C8B-B14F-4D97-AF65-F5344CB8AC3E}">
        <p14:creationId xmlns:p14="http://schemas.microsoft.com/office/powerpoint/2010/main" val="38650859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44B7D88-18D8-7250-6364-BECA6F65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Attack Surface Overview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0D5F39-EF49-BECB-8276-8B8A46F07AC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42277" y="1676400"/>
            <a:ext cx="5496232" cy="350520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Definition: The sum of all points through which an unauthorized user can try to enter data or extract data from an environment.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Importance: Understanding the attack surface helps in identifying and mitigating potential vulnerabilities.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Components: Includes hardware, software, network, human, physical, and organizational aspects.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0BB59DC-DB52-BF84-5BEC-164CC46F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20081"/>
          <a:stretch/>
        </p:blipFill>
        <p:spPr>
          <a:xfrm>
            <a:off x="6907136" y="2128067"/>
            <a:ext cx="4370463" cy="364493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10374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E5BAEE-49C7-1031-35DF-A2764F1202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DE9A4DC-228B-0760-38BA-F1BDBCF6D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Hardware Vulnerabilities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EF4CC39-F996-1BFD-A78C-337AE21628A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Definition: Weaknesses in physical devices that can be exploited.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Outdated hardware: Prone to failures and lacks security features.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Unauthorized access: Devices can be easily accessed without proper security 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Example: Unsecured laptops and desktops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Warning signs: Frequent hardware malfunctions, missing devices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29631F7-35D8-FA2A-04EC-F80014AACB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301552" y="1573161"/>
            <a:ext cx="4148920" cy="44009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758943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D2750-4C20-31AD-F47A-502CE7BC14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76238EE-3241-B60D-2B52-07610D7AB4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78" r="15078"/>
          <a:stretch/>
        </p:blipFill>
        <p:spPr>
          <a:xfrm>
            <a:off x="6798350" y="1317522"/>
            <a:ext cx="4670321" cy="44638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382D97B5-23A9-EFA3-E1F1-AF70C070F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Software Vulnerabilities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F76CF24-6E49-6B0E-0D53-592FB7B378F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104968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Definition: Weaknesses in software applications that can be exploited.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Outdated software: Susceptible to known exploits and vulnerabilities.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Unpatched systems: Lack of updates leaves systems exposed to threats.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Unpatched operating systems: Can be exploited by malware or hackers.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Warning signs: System crashes or unexplained slow performance.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07787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255C12-0BCF-0208-3C5C-8D054FE937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90F3B55-D641-6A3D-52BE-CE79844ED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Network Vulnerabilities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C9C44B9-E00B-09E9-0052-E369ECA91F75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Definition: Weaknesses in network infrastructure that can be exploited.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Weak Wi-Fi passwords: Easily guessed or cracked, providing unauthorized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Unsecured network access points: Allow intruders to access the network.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Unsecured Wi-Fi networks: Open to unauthorized access and data theft.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Warning signs: Unusual network traffic or unauthorized devices connected.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082503-4093-5EFD-3BE9-5B8C5654CC1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260369" y="2127703"/>
            <a:ext cx="5365592" cy="357706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3663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5502A7-D628-9598-43E7-1630A6F905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07744CD-6A93-3F17-591E-725F72307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Human Vulnerabilities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9CB3020-3654-5D9D-059E-F256BA3FD63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Definition: Weaknesses due to human actions or inactions.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security training: Employees unaware of security protocols.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Weak passwords: Easily guessed or reused across multiple accounts.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Phishing email attacks: Deceptive emails trick users into revealing information.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Warning signs: Suspicious emails or unauthorized account access.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606A8-4001-F870-659A-2DAB2204E5D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603"/>
          <a:stretch/>
        </p:blipFill>
        <p:spPr>
          <a:xfrm>
            <a:off x="6564573" y="1573161"/>
            <a:ext cx="4890006" cy="41059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91692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D74E67-D44E-F494-92AD-D6D74DA894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C35ACCE-7243-5DF8-1424-1052E52F8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Physical Vulnerabilities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0809B47-6BC4-F35C-1F7A-92E36FE010A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Definition: Weaknesses in physical security 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Inadequate physical security: Lack of barriers or surveillance.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Easy access to critical areas: Important areas not properly secured.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Unlocked server rooms: Allow unauthorized access to sensitive equipment.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Warning signs: Unexplained physical presence or tampered locks.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3EF5ECE-B23C-F424-D4FC-FC57BF99661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16"/>
          <a:stretch/>
        </p:blipFill>
        <p:spPr>
          <a:xfrm>
            <a:off x="7098096" y="2127703"/>
            <a:ext cx="4527864" cy="34662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186990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984793-7482-0602-EEC3-C99F17EEF8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E507EAE-C601-1E6C-DE1F-B0141E22F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883920"/>
            <a:ext cx="6086168" cy="689241"/>
          </a:xfrm>
        </p:spPr>
        <p:txBody>
          <a:bodyPr>
            <a:normAutofit/>
          </a:bodyPr>
          <a:lstStyle/>
          <a:p>
            <a:r>
              <a:rPr lang="en-US" dirty="0"/>
              <a:t>Organizational Vulnerabilities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CED8E40-D4B8-18C9-FDCE-8801401C8861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737421" y="1676400"/>
            <a:ext cx="5496232" cy="4557252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Definition: Weaknesses in organizational policies or procedures.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Poor security policies: Lack of clear guidelines and protocols.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incident response plans: Unpreparedness for security breaches.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Lack of a comprehensive security policy: Leads to inconsistent security measures.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Warning signs: Confusion in protocols or delayed response to incidents.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4BCA32-91C1-ED2C-11AD-15F7199B5C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0084"/>
          <a:stretch/>
        </p:blipFill>
        <p:spPr>
          <a:xfrm rot="5400000">
            <a:off x="7645335" y="1853670"/>
            <a:ext cx="3528508" cy="37584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381224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B961152-381E-D654-15E9-7C4F09608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9160" y="655320"/>
            <a:ext cx="4572000" cy="5486400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D569DC-1A68-51FF-4CCE-F334F8B3D5A3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475413" y="2773680"/>
            <a:ext cx="4572000" cy="3368040"/>
          </a:xfrm>
        </p:spPr>
        <p:txBody>
          <a:bodyPr/>
          <a:lstStyle/>
          <a:p>
            <a:r>
              <a:rPr lang="en-US" dirty="0"/>
              <a:t>Martin Grobisen</a:t>
            </a:r>
          </a:p>
          <a:p>
            <a:r>
              <a:rPr lang="en-US" dirty="0"/>
              <a:t>813-731-5629</a:t>
            </a:r>
          </a:p>
          <a:p>
            <a:r>
              <a:rPr lang="en-US" dirty="0"/>
              <a:t>grobisen@gmail.com</a:t>
            </a:r>
          </a:p>
        </p:txBody>
      </p:sp>
    </p:spTree>
    <p:extLst>
      <p:ext uri="{BB962C8B-B14F-4D97-AF65-F5344CB8AC3E}">
        <p14:creationId xmlns:p14="http://schemas.microsoft.com/office/powerpoint/2010/main" val="330384453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7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B09D"/>
      </a:accent1>
      <a:accent2>
        <a:srgbClr val="FFD7C7"/>
      </a:accent2>
      <a:accent3>
        <a:srgbClr val="FFE9E0"/>
      </a:accent3>
      <a:accent4>
        <a:srgbClr val="55736D"/>
      </a:accent4>
      <a:accent5>
        <a:srgbClr val="88A88E"/>
      </a:accent5>
      <a:accent6>
        <a:srgbClr val="E6FFFB"/>
      </a:accent6>
      <a:hlink>
        <a:srgbClr val="0563C1"/>
      </a:hlink>
      <a:folHlink>
        <a:srgbClr val="954F72"/>
      </a:folHlink>
    </a:clrScheme>
    <a:fontScheme name="Custom 116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66722518_win32_SD_v11" id="{6E195932-91F4-4861-8538-848409B20D97}" vid="{F5C82CE7-F5AC-4E30-975C-FD228ED2202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37CDA33-9251-49D0-A51A-7888AA3E063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3F796806-D3A7-49C6-9335-B8A0B9307F8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2E4FA29-61E2-42A6-9537-732ED628B68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Light sales pitch presentation</Template>
  <TotalTime>130</TotalTime>
  <Words>428</Words>
  <Application>Microsoft Office PowerPoint</Application>
  <PresentationFormat>Widescreen</PresentationFormat>
  <Paragraphs>54</Paragraphs>
  <Slides>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Bodoni MT</vt:lpstr>
      <vt:lpstr>Calibri</vt:lpstr>
      <vt:lpstr>Source Sans Pro Light</vt:lpstr>
      <vt:lpstr>Custom</vt:lpstr>
      <vt:lpstr>How Vulnerable Is Your School? Risk Assessment of North Tampa Christian Academy </vt:lpstr>
      <vt:lpstr>Attack Surface Overview</vt:lpstr>
      <vt:lpstr>Hardware Vulnerabilities</vt:lpstr>
      <vt:lpstr>Software Vulnerabilities</vt:lpstr>
      <vt:lpstr>Network Vulnerabilities</vt:lpstr>
      <vt:lpstr>Human Vulnerabilities</vt:lpstr>
      <vt:lpstr>Physical Vulnerabilities</vt:lpstr>
      <vt:lpstr>Organizational Vulnerabilities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Martin Grobisen</dc:creator>
  <cp:lastModifiedBy>Martin Grobisen</cp:lastModifiedBy>
  <cp:revision>2</cp:revision>
  <dcterms:created xsi:type="dcterms:W3CDTF">2024-10-25T16:50:46Z</dcterms:created>
  <dcterms:modified xsi:type="dcterms:W3CDTF">2024-11-01T20:32:24Z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