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A6CAEC"/>
    <a:srgbClr val="BBD9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C97B90-62C0-4601-B6A1-3E79E199247E}" v="12" dt="2025-01-09T14:07:58.1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3" autoAdjust="0"/>
    <p:restoredTop sz="94660"/>
  </p:normalViewPr>
  <p:slideViewPr>
    <p:cSldViewPr snapToGrid="0">
      <p:cViewPr varScale="1">
        <p:scale>
          <a:sx n="50" d="100"/>
          <a:sy n="50" d="100"/>
        </p:scale>
        <p:origin x="2592"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robisen" userId="93f8e1042d80444f" providerId="LiveId" clId="{22C97B90-62C0-4601-B6A1-3E79E199247E}"/>
    <pc:docChg chg="undo custSel addSld delSld modSld">
      <pc:chgData name="Martin Grobisen" userId="93f8e1042d80444f" providerId="LiveId" clId="{22C97B90-62C0-4601-B6A1-3E79E199247E}" dt="2025-01-09T14:09:53.878" v="217" actId="1076"/>
      <pc:docMkLst>
        <pc:docMk/>
      </pc:docMkLst>
      <pc:sldChg chg="del">
        <pc:chgData name="Martin Grobisen" userId="93f8e1042d80444f" providerId="LiveId" clId="{22C97B90-62C0-4601-B6A1-3E79E199247E}" dt="2025-01-09T12:15:58.200" v="80" actId="47"/>
        <pc:sldMkLst>
          <pc:docMk/>
          <pc:sldMk cId="3575525586" sldId="256"/>
        </pc:sldMkLst>
      </pc:sldChg>
      <pc:sldChg chg="del">
        <pc:chgData name="Martin Grobisen" userId="93f8e1042d80444f" providerId="LiveId" clId="{22C97B90-62C0-4601-B6A1-3E79E199247E}" dt="2025-01-09T12:15:59.312" v="81" actId="47"/>
        <pc:sldMkLst>
          <pc:docMk/>
          <pc:sldMk cId="1525879361" sldId="257"/>
        </pc:sldMkLst>
      </pc:sldChg>
      <pc:sldChg chg="addSp delSp modSp new mod">
        <pc:chgData name="Martin Grobisen" userId="93f8e1042d80444f" providerId="LiveId" clId="{22C97B90-62C0-4601-B6A1-3E79E199247E}" dt="2025-01-09T14:09:38.596" v="215" actId="1076"/>
        <pc:sldMkLst>
          <pc:docMk/>
          <pc:sldMk cId="1256890152" sldId="258"/>
        </pc:sldMkLst>
        <pc:spChg chg="mod">
          <ac:chgData name="Martin Grobisen" userId="93f8e1042d80444f" providerId="LiveId" clId="{22C97B90-62C0-4601-B6A1-3E79E199247E}" dt="2025-01-09T14:06:03.366" v="187" actId="1035"/>
          <ac:spMkLst>
            <pc:docMk/>
            <pc:sldMk cId="1256890152" sldId="258"/>
            <ac:spMk id="2" creationId="{837BD860-212D-B21C-C285-610A7654818E}"/>
          </ac:spMkLst>
        </pc:spChg>
        <pc:spChg chg="del">
          <ac:chgData name="Martin Grobisen" userId="93f8e1042d80444f" providerId="LiveId" clId="{22C97B90-62C0-4601-B6A1-3E79E199247E}" dt="2025-01-09T12:07:04.310" v="11" actId="478"/>
          <ac:spMkLst>
            <pc:docMk/>
            <pc:sldMk cId="1256890152" sldId="258"/>
            <ac:spMk id="3" creationId="{68E9B0E8-652D-3E26-FB51-610D7751FF3F}"/>
          </ac:spMkLst>
        </pc:spChg>
        <pc:spChg chg="add mod">
          <ac:chgData name="Martin Grobisen" userId="93f8e1042d80444f" providerId="LiveId" clId="{22C97B90-62C0-4601-B6A1-3E79E199247E}" dt="2025-01-09T14:05:07.756" v="149" actId="21"/>
          <ac:spMkLst>
            <pc:docMk/>
            <pc:sldMk cId="1256890152" sldId="258"/>
            <ac:spMk id="4" creationId="{F5D95B59-C48E-F358-F45A-0D64B2EFE26B}"/>
          </ac:spMkLst>
        </pc:spChg>
        <pc:spChg chg="add del mod ord">
          <ac:chgData name="Martin Grobisen" userId="93f8e1042d80444f" providerId="LiveId" clId="{22C97B90-62C0-4601-B6A1-3E79E199247E}" dt="2025-01-09T14:07:32.377" v="199" actId="478"/>
          <ac:spMkLst>
            <pc:docMk/>
            <pc:sldMk cId="1256890152" sldId="258"/>
            <ac:spMk id="5" creationId="{E2D1B4E8-9E6B-E48F-7690-FB3704545C21}"/>
          </ac:spMkLst>
        </pc:spChg>
        <pc:spChg chg="add mod ord">
          <ac:chgData name="Martin Grobisen" userId="93f8e1042d80444f" providerId="LiveId" clId="{22C97B90-62C0-4601-B6A1-3E79E199247E}" dt="2025-01-09T14:09:09.312" v="211" actId="14100"/>
          <ac:spMkLst>
            <pc:docMk/>
            <pc:sldMk cId="1256890152" sldId="258"/>
            <ac:spMk id="6" creationId="{9279E4DF-E4F2-6C2F-9150-D36FFD7CB8A3}"/>
          </ac:spMkLst>
        </pc:spChg>
        <pc:spChg chg="add mod">
          <ac:chgData name="Martin Grobisen" userId="93f8e1042d80444f" providerId="LiveId" clId="{22C97B90-62C0-4601-B6A1-3E79E199247E}" dt="2025-01-09T14:06:49.779" v="193" actId="21"/>
          <ac:spMkLst>
            <pc:docMk/>
            <pc:sldMk cId="1256890152" sldId="258"/>
            <ac:spMk id="8" creationId="{99FDB7A9-52F4-F4FF-40C8-67C19B335BFA}"/>
          </ac:spMkLst>
        </pc:spChg>
        <pc:spChg chg="add mod ord">
          <ac:chgData name="Martin Grobisen" userId="93f8e1042d80444f" providerId="LiveId" clId="{22C97B90-62C0-4601-B6A1-3E79E199247E}" dt="2025-01-09T14:09:16.885" v="212" actId="14100"/>
          <ac:spMkLst>
            <pc:docMk/>
            <pc:sldMk cId="1256890152" sldId="258"/>
            <ac:spMk id="9" creationId="{3D87EEE5-AAE1-3911-7A34-66B6DF325704}"/>
          </ac:spMkLst>
        </pc:spChg>
        <pc:spChg chg="add mod ord">
          <ac:chgData name="Martin Grobisen" userId="93f8e1042d80444f" providerId="LiveId" clId="{22C97B90-62C0-4601-B6A1-3E79E199247E}" dt="2025-01-09T14:04:51.594" v="148" actId="207"/>
          <ac:spMkLst>
            <pc:docMk/>
            <pc:sldMk cId="1256890152" sldId="258"/>
            <ac:spMk id="10" creationId="{5F02309B-A1B1-6F5F-B003-A56750DAB2E9}"/>
          </ac:spMkLst>
        </pc:spChg>
        <pc:spChg chg="add mod">
          <ac:chgData name="Martin Grobisen" userId="93f8e1042d80444f" providerId="LiveId" clId="{22C97B90-62C0-4601-B6A1-3E79E199247E}" dt="2025-01-09T14:07:21.930" v="198" actId="1076"/>
          <ac:spMkLst>
            <pc:docMk/>
            <pc:sldMk cId="1256890152" sldId="258"/>
            <ac:spMk id="11" creationId="{9D2CA827-0F91-DA8C-7B3A-D4DA54FC12CC}"/>
          </ac:spMkLst>
        </pc:spChg>
        <pc:picChg chg="add mod modCrop">
          <ac:chgData name="Martin Grobisen" userId="93f8e1042d80444f" providerId="LiveId" clId="{22C97B90-62C0-4601-B6A1-3E79E199247E}" dt="2025-01-09T14:09:38.596" v="215" actId="1076"/>
          <ac:picMkLst>
            <pc:docMk/>
            <pc:sldMk cId="1256890152" sldId="258"/>
            <ac:picMk id="7" creationId="{DC31FFA8-29FD-3716-106F-C9F746CA8D57}"/>
          </ac:picMkLst>
        </pc:picChg>
      </pc:sldChg>
      <pc:sldChg chg="addSp delSp modSp new mod">
        <pc:chgData name="Martin Grobisen" userId="93f8e1042d80444f" providerId="LiveId" clId="{22C97B90-62C0-4601-B6A1-3E79E199247E}" dt="2025-01-09T14:09:53.878" v="217" actId="1076"/>
        <pc:sldMkLst>
          <pc:docMk/>
          <pc:sldMk cId="107497825" sldId="259"/>
        </pc:sldMkLst>
        <pc:spChg chg="del">
          <ac:chgData name="Martin Grobisen" userId="93f8e1042d80444f" providerId="LiveId" clId="{22C97B90-62C0-4601-B6A1-3E79E199247E}" dt="2025-01-09T12:10:55.883" v="38" actId="478"/>
          <ac:spMkLst>
            <pc:docMk/>
            <pc:sldMk cId="107497825" sldId="259"/>
            <ac:spMk id="2" creationId="{A7650951-0646-CA5E-516A-5FF1C14458D8}"/>
          </ac:spMkLst>
        </pc:spChg>
        <pc:spChg chg="del">
          <ac:chgData name="Martin Grobisen" userId="93f8e1042d80444f" providerId="LiveId" clId="{22C97B90-62C0-4601-B6A1-3E79E199247E}" dt="2025-01-09T12:10:54.790" v="37" actId="478"/>
          <ac:spMkLst>
            <pc:docMk/>
            <pc:sldMk cId="107497825" sldId="259"/>
            <ac:spMk id="3" creationId="{5F3DCC74-69BA-0AE3-32E5-D7050B8657D7}"/>
          </ac:spMkLst>
        </pc:spChg>
        <pc:spChg chg="add mod">
          <ac:chgData name="Martin Grobisen" userId="93f8e1042d80444f" providerId="LiveId" clId="{22C97B90-62C0-4601-B6A1-3E79E199247E}" dt="2025-01-09T14:08:50.168" v="209" actId="14100"/>
          <ac:spMkLst>
            <pc:docMk/>
            <pc:sldMk cId="107497825" sldId="259"/>
            <ac:spMk id="4" creationId="{E5372F62-8B82-2BCA-AE98-BB690A50E8F2}"/>
          </ac:spMkLst>
        </pc:spChg>
        <pc:spChg chg="add mod">
          <ac:chgData name="Martin Grobisen" userId="93f8e1042d80444f" providerId="LiveId" clId="{22C97B90-62C0-4601-B6A1-3E79E199247E}" dt="2025-01-09T14:07:48.622" v="200" actId="21"/>
          <ac:spMkLst>
            <pc:docMk/>
            <pc:sldMk cId="107497825" sldId="259"/>
            <ac:spMk id="5" creationId="{EB6BADF3-18CC-6888-FEF9-42989711AD19}"/>
          </ac:spMkLst>
        </pc:spChg>
        <pc:spChg chg="add mod">
          <ac:chgData name="Martin Grobisen" userId="93f8e1042d80444f" providerId="LiveId" clId="{22C97B90-62C0-4601-B6A1-3E79E199247E}" dt="2025-01-09T12:12:53.208" v="52"/>
          <ac:spMkLst>
            <pc:docMk/>
            <pc:sldMk cId="107497825" sldId="259"/>
            <ac:spMk id="8" creationId="{DEB1D39E-F520-EB11-3A57-930A5E0C611E}"/>
          </ac:spMkLst>
        </pc:spChg>
        <pc:spChg chg="add mod ord">
          <ac:chgData name="Martin Grobisen" userId="93f8e1042d80444f" providerId="LiveId" clId="{22C97B90-62C0-4601-B6A1-3E79E199247E}" dt="2025-01-09T14:09:03.575" v="210" actId="14100"/>
          <ac:spMkLst>
            <pc:docMk/>
            <pc:sldMk cId="107497825" sldId="259"/>
            <ac:spMk id="11" creationId="{2513574E-116C-4AE9-7C10-0CAA9ED84784}"/>
          </ac:spMkLst>
        </pc:spChg>
        <pc:spChg chg="add mod">
          <ac:chgData name="Martin Grobisen" userId="93f8e1042d80444f" providerId="LiveId" clId="{22C97B90-62C0-4601-B6A1-3E79E199247E}" dt="2025-01-09T14:08:41.136" v="208" actId="1076"/>
          <ac:spMkLst>
            <pc:docMk/>
            <pc:sldMk cId="107497825" sldId="259"/>
            <ac:spMk id="12" creationId="{22B94A1A-39B7-1D7C-D1FB-D69F91420943}"/>
          </ac:spMkLst>
        </pc:spChg>
        <pc:spChg chg="add mod ord">
          <ac:chgData name="Martin Grobisen" userId="93f8e1042d80444f" providerId="LiveId" clId="{22C97B90-62C0-4601-B6A1-3E79E199247E}" dt="2025-01-09T14:08:10.312" v="205" actId="1076"/>
          <ac:spMkLst>
            <pc:docMk/>
            <pc:sldMk cId="107497825" sldId="259"/>
            <ac:spMk id="13" creationId="{96C19C06-C558-415E-5C4E-E475F889657D}"/>
          </ac:spMkLst>
        </pc:spChg>
        <pc:spChg chg="add mod">
          <ac:chgData name="Martin Grobisen" userId="93f8e1042d80444f" providerId="LiveId" clId="{22C97B90-62C0-4601-B6A1-3E79E199247E}" dt="2025-01-09T14:08:13.312" v="206" actId="1076"/>
          <ac:spMkLst>
            <pc:docMk/>
            <pc:sldMk cId="107497825" sldId="259"/>
            <ac:spMk id="14" creationId="{6A396CCB-2EBE-944C-AB19-A3D1E53451E6}"/>
          </ac:spMkLst>
        </pc:spChg>
        <pc:picChg chg="add mod">
          <ac:chgData name="Martin Grobisen" userId="93f8e1042d80444f" providerId="LiveId" clId="{22C97B90-62C0-4601-B6A1-3E79E199247E}" dt="2025-01-09T14:09:49.499" v="216" actId="1076"/>
          <ac:picMkLst>
            <pc:docMk/>
            <pc:sldMk cId="107497825" sldId="259"/>
            <ac:picMk id="7" creationId="{37DA0161-CCF1-6305-DD58-F1B6A060940F}"/>
          </ac:picMkLst>
        </pc:picChg>
        <pc:picChg chg="add mod">
          <ac:chgData name="Martin Grobisen" userId="93f8e1042d80444f" providerId="LiveId" clId="{22C97B90-62C0-4601-B6A1-3E79E199247E}" dt="2025-01-09T14:09:53.878" v="217" actId="1076"/>
          <ac:picMkLst>
            <pc:docMk/>
            <pc:sldMk cId="107497825" sldId="259"/>
            <ac:picMk id="10" creationId="{44189F63-A0A4-96BA-FE58-081DE8E121D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8F443D-5B19-4BF4-BC46-F496CF335B9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164825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8F443D-5B19-4BF4-BC46-F496CF335B9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862506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8F443D-5B19-4BF4-BC46-F496CF335B9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186306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8F443D-5B19-4BF4-BC46-F496CF335B9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165518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8F443D-5B19-4BF4-BC46-F496CF335B9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285709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8F443D-5B19-4BF4-BC46-F496CF335B9D}"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2173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8F443D-5B19-4BF4-BC46-F496CF335B9D}"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375009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8F443D-5B19-4BF4-BC46-F496CF335B9D}"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2353977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8F443D-5B19-4BF4-BC46-F496CF335B9D}"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1054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38F443D-5B19-4BF4-BC46-F496CF335B9D}"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4018499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38F443D-5B19-4BF4-BC46-F496CF335B9D}"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3383C-6798-4820-898E-EBF3A5886A9F}" type="slidenum">
              <a:rPr lang="en-US" smtClean="0"/>
              <a:t>‹#›</a:t>
            </a:fld>
            <a:endParaRPr lang="en-US"/>
          </a:p>
        </p:txBody>
      </p:sp>
    </p:spTree>
    <p:extLst>
      <p:ext uri="{BB962C8B-B14F-4D97-AF65-F5344CB8AC3E}">
        <p14:creationId xmlns:p14="http://schemas.microsoft.com/office/powerpoint/2010/main" val="60687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F38F443D-5B19-4BF4-BC46-F496CF335B9D}" type="datetimeFigureOut">
              <a:rPr lang="en-US" smtClean="0"/>
              <a:t>1/9/2025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EE63383C-6798-4820-898E-EBF3A5886A9F}" type="slidenum">
              <a:rPr lang="en-US" smtClean="0"/>
              <a:t>‹#›</a:t>
            </a:fld>
            <a:endParaRPr lang="en-US"/>
          </a:p>
        </p:txBody>
      </p:sp>
    </p:spTree>
    <p:extLst>
      <p:ext uri="{BB962C8B-B14F-4D97-AF65-F5344CB8AC3E}">
        <p14:creationId xmlns:p14="http://schemas.microsoft.com/office/powerpoint/2010/main" val="2278376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02309B-A1B1-6F5F-B003-A56750DAB2E9}"/>
              </a:ext>
            </a:extLst>
          </p:cNvPr>
          <p:cNvSpPr/>
          <p:nvPr/>
        </p:nvSpPr>
        <p:spPr>
          <a:xfrm>
            <a:off x="-5608320" y="0"/>
            <a:ext cx="13380719" cy="10079244"/>
          </a:xfrm>
          <a:prstGeom prst="rect">
            <a:avLst/>
          </a:prstGeom>
          <a:gradFill flip="none" rotWithShape="1">
            <a:gsLst>
              <a:gs pos="0">
                <a:srgbClr val="A6CAEC">
                  <a:tint val="66000"/>
                  <a:satMod val="160000"/>
                </a:srgbClr>
              </a:gs>
              <a:gs pos="50000">
                <a:srgbClr val="A6CAEC">
                  <a:tint val="44500"/>
                  <a:satMod val="160000"/>
                </a:srgbClr>
              </a:gs>
              <a:gs pos="100000">
                <a:srgbClr val="A6CAEC">
                  <a:tint val="23500"/>
                  <a:satMod val="160000"/>
                </a:srgbClr>
              </a:gs>
            </a:gsLst>
            <a:lin ang="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D87EEE5-AAE1-3911-7A34-66B6DF325704}"/>
              </a:ext>
            </a:extLst>
          </p:cNvPr>
          <p:cNvSpPr/>
          <p:nvPr/>
        </p:nvSpPr>
        <p:spPr>
          <a:xfrm>
            <a:off x="1371600" y="6392193"/>
            <a:ext cx="5741233" cy="3257343"/>
          </a:xfrm>
          <a:prstGeom prst="rect">
            <a:avLst/>
          </a:prstGeom>
          <a:solidFill>
            <a:srgbClr val="A6CAEC"/>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279E4DF-E4F2-6C2F-9150-D36FFD7CB8A3}"/>
              </a:ext>
            </a:extLst>
          </p:cNvPr>
          <p:cNvSpPr/>
          <p:nvPr/>
        </p:nvSpPr>
        <p:spPr>
          <a:xfrm>
            <a:off x="355751" y="1423346"/>
            <a:ext cx="3316839" cy="4488798"/>
          </a:xfrm>
          <a:prstGeom prst="rect">
            <a:avLst/>
          </a:prstGeom>
          <a:solidFill>
            <a:schemeClr val="tx2">
              <a:lumMod val="25000"/>
              <a:lumOff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7BD860-212D-B21C-C285-610A7654818E}"/>
              </a:ext>
            </a:extLst>
          </p:cNvPr>
          <p:cNvSpPr>
            <a:spLocks noGrp="1"/>
          </p:cNvSpPr>
          <p:nvPr>
            <p:ph type="title"/>
          </p:nvPr>
        </p:nvSpPr>
        <p:spPr>
          <a:xfrm>
            <a:off x="534352" y="518161"/>
            <a:ext cx="6703695" cy="1047062"/>
          </a:xfrm>
        </p:spPr>
        <p:txBody>
          <a:bodyPr>
            <a:normAutofit/>
          </a:bodyPr>
          <a:lstStyle/>
          <a:p>
            <a:pPr algn="ctr"/>
            <a:r>
              <a:rPr lang="en-US" sz="2400" dirty="0"/>
              <a:t>Securing Your Network with Our Managed Switch</a:t>
            </a:r>
            <a:br>
              <a:rPr lang="en-US" sz="2400" dirty="0"/>
            </a:br>
            <a:r>
              <a:rPr lang="en-US" sz="1800" b="1" dirty="0"/>
              <a:t>Enhancing Security with VLANs</a:t>
            </a:r>
            <a:br>
              <a:rPr lang="en-US" sz="1100" b="1" dirty="0"/>
            </a:br>
            <a:endParaRPr lang="en-US" sz="2400" dirty="0"/>
          </a:p>
        </p:txBody>
      </p:sp>
      <p:sp>
        <p:nvSpPr>
          <p:cNvPr id="4" name="TextBox 3">
            <a:extLst>
              <a:ext uri="{FF2B5EF4-FFF2-40B4-BE49-F238E27FC236}">
                <a16:creationId xmlns:a16="http://schemas.microsoft.com/office/drawing/2014/main" id="{F5D95B59-C48E-F358-F45A-0D64B2EFE26B}"/>
              </a:ext>
            </a:extLst>
          </p:cNvPr>
          <p:cNvSpPr txBox="1"/>
          <p:nvPr/>
        </p:nvSpPr>
        <p:spPr>
          <a:xfrm>
            <a:off x="453453" y="1516196"/>
            <a:ext cx="3039256" cy="4524315"/>
          </a:xfrm>
          <a:prstGeom prst="rect">
            <a:avLst/>
          </a:prstGeom>
          <a:noFill/>
        </p:spPr>
        <p:txBody>
          <a:bodyPr wrap="square" rtlCol="0">
            <a:spAutoFit/>
          </a:bodyPr>
          <a:lstStyle/>
          <a:p>
            <a:r>
              <a:rPr lang="en-US" b="1" dirty="0"/>
              <a:t>Why Use VLANs?</a:t>
            </a:r>
            <a:r>
              <a:rPr lang="en-US" dirty="0"/>
              <a:t> </a:t>
            </a:r>
          </a:p>
          <a:p>
            <a:r>
              <a:rPr lang="en-US" dirty="0"/>
              <a:t>Virtual Local Area Networks (VLANs) help create separate, isolated networks within your main network. This means that sensitive data and critical devices are kept apart from general network traffic, reducing the risk of unauthorized access. Imagine your network as a house with multiple rooms—VLANs act like locked doors that only certain people can open.</a:t>
            </a:r>
          </a:p>
          <a:p>
            <a:endParaRPr lang="en-US" dirty="0"/>
          </a:p>
        </p:txBody>
      </p:sp>
      <p:pic>
        <p:nvPicPr>
          <p:cNvPr id="7" name="Picture 6">
            <a:extLst>
              <a:ext uri="{FF2B5EF4-FFF2-40B4-BE49-F238E27FC236}">
                <a16:creationId xmlns:a16="http://schemas.microsoft.com/office/drawing/2014/main" id="{DC31FFA8-29FD-3716-106F-C9F746CA8D57}"/>
              </a:ext>
            </a:extLst>
          </p:cNvPr>
          <p:cNvPicPr>
            <a:picLocks noChangeAspect="1"/>
          </p:cNvPicPr>
          <p:nvPr/>
        </p:nvPicPr>
        <p:blipFill>
          <a:blip r:embed="rId2"/>
          <a:srcRect l="35691" t="1582" b="37785"/>
          <a:stretch/>
        </p:blipFill>
        <p:spPr>
          <a:xfrm>
            <a:off x="3492709" y="1565223"/>
            <a:ext cx="3310098" cy="3851070"/>
          </a:xfrm>
          <a:prstGeom prst="rect">
            <a:avLst/>
          </a:prstGeom>
          <a:ln>
            <a:solidFill>
              <a:schemeClr val="tx1"/>
            </a:solidFill>
          </a:ln>
        </p:spPr>
      </p:pic>
      <p:sp>
        <p:nvSpPr>
          <p:cNvPr id="8" name="TextBox 7">
            <a:extLst>
              <a:ext uri="{FF2B5EF4-FFF2-40B4-BE49-F238E27FC236}">
                <a16:creationId xmlns:a16="http://schemas.microsoft.com/office/drawing/2014/main" id="{99FDB7A9-52F4-F4FF-40C8-67C19B335BFA}"/>
              </a:ext>
            </a:extLst>
          </p:cNvPr>
          <p:cNvSpPr txBox="1"/>
          <p:nvPr/>
        </p:nvSpPr>
        <p:spPr>
          <a:xfrm>
            <a:off x="1558976" y="6662924"/>
            <a:ext cx="5366479" cy="3139321"/>
          </a:xfrm>
          <a:prstGeom prst="rect">
            <a:avLst/>
          </a:prstGeom>
          <a:noFill/>
        </p:spPr>
        <p:txBody>
          <a:bodyPr wrap="square" rtlCol="0">
            <a:spAutoFit/>
          </a:bodyPr>
          <a:lstStyle/>
          <a:p>
            <a:r>
              <a:rPr lang="en-US" b="1" u="sng" dirty="0"/>
              <a:t>Why Use a Managed Switch for Your Home Office?</a:t>
            </a:r>
            <a:r>
              <a:rPr lang="en-US" u="sng" dirty="0"/>
              <a:t> </a:t>
            </a:r>
            <a:r>
              <a:rPr lang="en-US" dirty="0"/>
              <a:t>A managed switch allows you to create VLANs, which can be especially useful if you’re working from home and need to ensure your work data remains secure. By setting up a separate VLAN for your work devices, you ensure that your personal and work data don’t mix, reducing the risk of data breaches. Unlike unmanaged switches, managed switches offer the flexibility and control to manage your network traffic more effectively.</a:t>
            </a:r>
          </a:p>
          <a:p>
            <a:endParaRPr lang="en-US" dirty="0"/>
          </a:p>
        </p:txBody>
      </p:sp>
      <p:sp>
        <p:nvSpPr>
          <p:cNvPr id="11" name="TextBox 10">
            <a:extLst>
              <a:ext uri="{FF2B5EF4-FFF2-40B4-BE49-F238E27FC236}">
                <a16:creationId xmlns:a16="http://schemas.microsoft.com/office/drawing/2014/main" id="{9D2CA827-0F91-DA8C-7B3A-D4DA54FC12CC}"/>
              </a:ext>
            </a:extLst>
          </p:cNvPr>
          <p:cNvSpPr txBox="1"/>
          <p:nvPr/>
        </p:nvSpPr>
        <p:spPr>
          <a:xfrm>
            <a:off x="3571657" y="5654298"/>
            <a:ext cx="3530450" cy="923330"/>
          </a:xfrm>
          <a:prstGeom prst="rect">
            <a:avLst/>
          </a:prstGeom>
          <a:noFill/>
        </p:spPr>
        <p:txBody>
          <a:bodyPr wrap="square" rtlCol="0">
            <a:spAutoFit/>
          </a:bodyPr>
          <a:lstStyle/>
          <a:p>
            <a:pPr algn="ctr"/>
            <a:r>
              <a:rPr lang="en-US" b="1" dirty="0"/>
              <a:t>Real-World Use: Improving Efficiency and Security</a:t>
            </a:r>
          </a:p>
          <a:p>
            <a:endParaRPr lang="en-US" dirty="0"/>
          </a:p>
        </p:txBody>
      </p:sp>
    </p:spTree>
    <p:extLst>
      <p:ext uri="{BB962C8B-B14F-4D97-AF65-F5344CB8AC3E}">
        <p14:creationId xmlns:p14="http://schemas.microsoft.com/office/powerpoint/2010/main" val="125689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6C19C06-C558-415E-5C4E-E475F889657D}"/>
              </a:ext>
            </a:extLst>
          </p:cNvPr>
          <p:cNvSpPr/>
          <p:nvPr/>
        </p:nvSpPr>
        <p:spPr>
          <a:xfrm>
            <a:off x="-5760720" y="7173"/>
            <a:ext cx="14020800" cy="10439400"/>
          </a:xfrm>
          <a:prstGeom prst="rect">
            <a:avLst/>
          </a:prstGeom>
          <a:gradFill flip="none" rotWithShape="1">
            <a:gsLst>
              <a:gs pos="0">
                <a:srgbClr val="66CCFF">
                  <a:tint val="66000"/>
                  <a:satMod val="160000"/>
                </a:srgbClr>
              </a:gs>
              <a:gs pos="50000">
                <a:srgbClr val="66CCFF">
                  <a:tint val="44500"/>
                  <a:satMod val="160000"/>
                </a:srgbClr>
              </a:gs>
              <a:gs pos="100000">
                <a:srgbClr val="66CCFF">
                  <a:tint val="23500"/>
                  <a:satMod val="160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513574E-116C-4AE9-7C10-0CAA9ED84784}"/>
              </a:ext>
            </a:extLst>
          </p:cNvPr>
          <p:cNvSpPr/>
          <p:nvPr/>
        </p:nvSpPr>
        <p:spPr>
          <a:xfrm>
            <a:off x="732369" y="7265602"/>
            <a:ext cx="6750922" cy="1931764"/>
          </a:xfrm>
          <a:prstGeom prst="rect">
            <a:avLst/>
          </a:prstGeom>
          <a:solidFill>
            <a:srgbClr val="A6CAE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5372F62-8B82-2BCA-AE98-BB690A50E8F2}"/>
              </a:ext>
            </a:extLst>
          </p:cNvPr>
          <p:cNvSpPr/>
          <p:nvPr/>
        </p:nvSpPr>
        <p:spPr>
          <a:xfrm>
            <a:off x="494675" y="449704"/>
            <a:ext cx="3117955" cy="5947105"/>
          </a:xfrm>
          <a:prstGeom prst="rect">
            <a:avLst/>
          </a:prstGeom>
          <a:solidFill>
            <a:srgbClr val="A6CAE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B6BADF3-18CC-6888-FEF9-42989711AD19}"/>
              </a:ext>
            </a:extLst>
          </p:cNvPr>
          <p:cNvSpPr txBox="1"/>
          <p:nvPr/>
        </p:nvSpPr>
        <p:spPr>
          <a:xfrm>
            <a:off x="599607" y="764498"/>
            <a:ext cx="2878111" cy="5632311"/>
          </a:xfrm>
          <a:prstGeom prst="rect">
            <a:avLst/>
          </a:prstGeom>
          <a:noFill/>
        </p:spPr>
        <p:txBody>
          <a:bodyPr wrap="square" rtlCol="0">
            <a:spAutoFit/>
          </a:bodyPr>
          <a:lstStyle/>
          <a:p>
            <a:r>
              <a:rPr lang="en-US" b="1" dirty="0"/>
              <a:t>Why Change Default Settings?</a:t>
            </a:r>
            <a:r>
              <a:rPr lang="en-US" dirty="0"/>
              <a:t> </a:t>
            </a:r>
          </a:p>
          <a:p>
            <a:r>
              <a:rPr lang="en-US" dirty="0"/>
              <a:t>It’s crucial to change the default settings on your managed switch. Default settings are often well-known and can be exploited by malicious actors. By customizing settings like passwords and management interfaces, you add an extra layer of security to your network. Think of it as changing the default lock on your front door to a more secure, unique lock that only you have the key to.</a:t>
            </a:r>
          </a:p>
          <a:p>
            <a:endParaRPr lang="en-US" dirty="0"/>
          </a:p>
        </p:txBody>
      </p:sp>
      <p:pic>
        <p:nvPicPr>
          <p:cNvPr id="7" name="Picture 6" descr="A person holding a computer&#10;&#10;Description automatically generated">
            <a:extLst>
              <a:ext uri="{FF2B5EF4-FFF2-40B4-BE49-F238E27FC236}">
                <a16:creationId xmlns:a16="http://schemas.microsoft.com/office/drawing/2014/main" id="{37DA0161-CCF1-6305-DD58-F1B6A06094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1055" y="764498"/>
            <a:ext cx="4212236" cy="2808157"/>
          </a:xfrm>
          <a:prstGeom prst="rect">
            <a:avLst/>
          </a:prstGeom>
          <a:ln>
            <a:solidFill>
              <a:schemeClr val="tx1"/>
            </a:solidFill>
          </a:ln>
        </p:spPr>
      </p:pic>
      <p:sp>
        <p:nvSpPr>
          <p:cNvPr id="8" name="TextBox 7">
            <a:extLst>
              <a:ext uri="{FF2B5EF4-FFF2-40B4-BE49-F238E27FC236}">
                <a16:creationId xmlns:a16="http://schemas.microsoft.com/office/drawing/2014/main" id="{DEB1D39E-F520-EB11-3A57-930A5E0C611E}"/>
              </a:ext>
            </a:extLst>
          </p:cNvPr>
          <p:cNvSpPr txBox="1"/>
          <p:nvPr/>
        </p:nvSpPr>
        <p:spPr>
          <a:xfrm>
            <a:off x="929390" y="7300210"/>
            <a:ext cx="6453266" cy="2031325"/>
          </a:xfrm>
          <a:prstGeom prst="rect">
            <a:avLst/>
          </a:prstGeom>
          <a:noFill/>
        </p:spPr>
        <p:txBody>
          <a:bodyPr wrap="square" rtlCol="0">
            <a:spAutoFit/>
          </a:bodyPr>
          <a:lstStyle/>
          <a:p>
            <a:r>
              <a:rPr lang="en-US" b="1" dirty="0"/>
              <a:t>Remember: Secure, Efficient, and Customizable</a:t>
            </a:r>
          </a:p>
          <a:p>
            <a:r>
              <a:rPr lang="en-US" dirty="0"/>
              <a:t>Our managed switch offers you the tools to create a secure and efficient network environment. By understanding and implementing VLANs, utilizing the features of a managed switch, and changing default settings, you can significantly enhance your network security and performance.</a:t>
            </a:r>
          </a:p>
          <a:p>
            <a:endParaRPr lang="en-US" dirty="0"/>
          </a:p>
        </p:txBody>
      </p:sp>
      <p:pic>
        <p:nvPicPr>
          <p:cNvPr id="10" name="Picture 9" descr="A stack of white electronic devices&#10;&#10;Description automatically generated">
            <a:extLst>
              <a:ext uri="{FF2B5EF4-FFF2-40B4-BE49-F238E27FC236}">
                <a16:creationId xmlns:a16="http://schemas.microsoft.com/office/drawing/2014/main" id="{44189F63-A0A4-96BA-FE58-081DE8E121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1055" y="5036811"/>
            <a:ext cx="4256108" cy="1761969"/>
          </a:xfrm>
          <a:prstGeom prst="rect">
            <a:avLst/>
          </a:prstGeom>
          <a:ln>
            <a:solidFill>
              <a:schemeClr val="tx1"/>
            </a:solidFill>
          </a:ln>
        </p:spPr>
      </p:pic>
      <p:sp>
        <p:nvSpPr>
          <p:cNvPr id="12" name="TextBox 11">
            <a:extLst>
              <a:ext uri="{FF2B5EF4-FFF2-40B4-BE49-F238E27FC236}">
                <a16:creationId xmlns:a16="http://schemas.microsoft.com/office/drawing/2014/main" id="{22B94A1A-39B7-1D7C-D1FB-D69F91420943}"/>
              </a:ext>
            </a:extLst>
          </p:cNvPr>
          <p:cNvSpPr txBox="1"/>
          <p:nvPr/>
        </p:nvSpPr>
        <p:spPr>
          <a:xfrm>
            <a:off x="1072498" y="9733506"/>
            <a:ext cx="6410793" cy="307777"/>
          </a:xfrm>
          <a:prstGeom prst="rect">
            <a:avLst/>
          </a:prstGeom>
          <a:noFill/>
        </p:spPr>
        <p:txBody>
          <a:bodyPr wrap="square" rtlCol="0">
            <a:spAutoFit/>
          </a:bodyPr>
          <a:lstStyle/>
          <a:p>
            <a:r>
              <a:rPr lang="en-US" sz="1400" dirty="0"/>
              <a:t>Martin Grobisen							Unit 2, Activity 2</a:t>
            </a:r>
          </a:p>
        </p:txBody>
      </p:sp>
      <p:sp>
        <p:nvSpPr>
          <p:cNvPr id="14" name="TextBox 13">
            <a:extLst>
              <a:ext uri="{FF2B5EF4-FFF2-40B4-BE49-F238E27FC236}">
                <a16:creationId xmlns:a16="http://schemas.microsoft.com/office/drawing/2014/main" id="{6A396CCB-2EBE-944C-AB19-A3D1E53451E6}"/>
              </a:ext>
            </a:extLst>
          </p:cNvPr>
          <p:cNvSpPr txBox="1"/>
          <p:nvPr/>
        </p:nvSpPr>
        <p:spPr>
          <a:xfrm>
            <a:off x="3886200" y="3958153"/>
            <a:ext cx="3269605" cy="646331"/>
          </a:xfrm>
          <a:prstGeom prst="rect">
            <a:avLst/>
          </a:prstGeom>
          <a:noFill/>
        </p:spPr>
        <p:txBody>
          <a:bodyPr wrap="square" rtlCol="0">
            <a:spAutoFit/>
          </a:bodyPr>
          <a:lstStyle/>
          <a:p>
            <a:pPr algn="ctr"/>
            <a:r>
              <a:rPr lang="en-US" b="1" dirty="0"/>
              <a:t>Implementing Critical Security Measures</a:t>
            </a:r>
            <a:endParaRPr lang="en-US" dirty="0"/>
          </a:p>
        </p:txBody>
      </p:sp>
    </p:spTree>
    <p:extLst>
      <p:ext uri="{BB962C8B-B14F-4D97-AF65-F5344CB8AC3E}">
        <p14:creationId xmlns:p14="http://schemas.microsoft.com/office/powerpoint/2010/main" val="107497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132</TotalTime>
  <Words>322</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Securing Your Network with Our Managed Switch Enhancing Security with VLANs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Martin Grobisen</dc:creator>
  <cp:lastModifiedBy>Martin Grobisen</cp:lastModifiedBy>
  <cp:revision>2</cp:revision>
  <dcterms:created xsi:type="dcterms:W3CDTF">2025-01-09T11:17:18Z</dcterms:created>
  <dcterms:modified xsi:type="dcterms:W3CDTF">2025-01-09T14:10:01Z</dcterms:modified>
</cp:coreProperties>
</file>