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7"/>
  </p:notesMasterIdLst>
  <p:sldIdLst>
    <p:sldId id="344" r:id="rId2"/>
    <p:sldId id="345" r:id="rId3"/>
    <p:sldId id="381" r:id="rId4"/>
    <p:sldId id="389" r:id="rId5"/>
    <p:sldId id="390" r:id="rId6"/>
    <p:sldId id="391" r:id="rId7"/>
    <p:sldId id="373" r:id="rId8"/>
    <p:sldId id="382" r:id="rId9"/>
    <p:sldId id="379" r:id="rId10"/>
    <p:sldId id="384" r:id="rId11"/>
    <p:sldId id="375" r:id="rId12"/>
    <p:sldId id="386" r:id="rId13"/>
    <p:sldId id="376" r:id="rId14"/>
    <p:sldId id="388" r:id="rId15"/>
    <p:sldId id="356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18" autoAdjust="0"/>
    <p:restoredTop sz="94660"/>
  </p:normalViewPr>
  <p:slideViewPr>
    <p:cSldViewPr snapToGrid="0">
      <p:cViewPr>
        <p:scale>
          <a:sx n="98" d="100"/>
          <a:sy n="98" d="100"/>
        </p:scale>
        <p:origin x="2550" y="2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tin Grobisen" userId="93f8e1042d80444f" providerId="LiveId" clId="{606897F2-1775-41FC-A3CD-36AD1FAA17E9}"/>
    <pc:docChg chg="undo redo custSel addSld delSld modSld">
      <pc:chgData name="Martin Grobisen" userId="93f8e1042d80444f" providerId="LiveId" clId="{606897F2-1775-41FC-A3CD-36AD1FAA17E9}" dt="2024-12-10T21:51:56.671" v="164" actId="14100"/>
      <pc:docMkLst>
        <pc:docMk/>
      </pc:docMkLst>
      <pc:sldChg chg="modSp mod">
        <pc:chgData name="Martin Grobisen" userId="93f8e1042d80444f" providerId="LiveId" clId="{606897F2-1775-41FC-A3CD-36AD1FAA17E9}" dt="2024-12-07T18:17:04.391" v="1" actId="20577"/>
        <pc:sldMkLst>
          <pc:docMk/>
          <pc:sldMk cId="3865085909" sldId="344"/>
        </pc:sldMkLst>
        <pc:spChg chg="mod">
          <ac:chgData name="Martin Grobisen" userId="93f8e1042d80444f" providerId="LiveId" clId="{606897F2-1775-41FC-A3CD-36AD1FAA17E9}" dt="2024-12-07T18:17:04.391" v="1" actId="20577"/>
          <ac:spMkLst>
            <pc:docMk/>
            <pc:sldMk cId="3865085909" sldId="344"/>
            <ac:spMk id="3" creationId="{526ABF06-5491-8319-408F-AC9C03E64E1E}"/>
          </ac:spMkLst>
        </pc:spChg>
      </pc:sldChg>
      <pc:sldChg chg="modSp mod">
        <pc:chgData name="Martin Grobisen" userId="93f8e1042d80444f" providerId="LiveId" clId="{606897F2-1775-41FC-A3CD-36AD1FAA17E9}" dt="2024-12-07T18:38:00.123" v="114" actId="1076"/>
        <pc:sldMkLst>
          <pc:docMk/>
          <pc:sldMk cId="810374094" sldId="345"/>
        </pc:sldMkLst>
        <pc:spChg chg="mod">
          <ac:chgData name="Martin Grobisen" userId="93f8e1042d80444f" providerId="LiveId" clId="{606897F2-1775-41FC-A3CD-36AD1FAA17E9}" dt="2024-12-07T18:38:00.123" v="114" actId="1076"/>
          <ac:spMkLst>
            <pc:docMk/>
            <pc:sldMk cId="810374094" sldId="345"/>
            <ac:spMk id="3" creationId="{C44B7D88-18D8-7250-6364-BECA6F65381D}"/>
          </ac:spMkLst>
        </pc:spChg>
        <pc:spChg chg="mod">
          <ac:chgData name="Martin Grobisen" userId="93f8e1042d80444f" providerId="LiveId" clId="{606897F2-1775-41FC-A3CD-36AD1FAA17E9}" dt="2024-12-07T18:37:23.569" v="112" actId="14100"/>
          <ac:spMkLst>
            <pc:docMk/>
            <pc:sldMk cId="810374094" sldId="345"/>
            <ac:spMk id="7" creationId="{0C0D5F39-EF49-BECB-8276-8B8A46F07AC2}"/>
          </ac:spMkLst>
        </pc:spChg>
      </pc:sldChg>
      <pc:sldChg chg="modSp mod">
        <pc:chgData name="Martin Grobisen" userId="93f8e1042d80444f" providerId="LiveId" clId="{606897F2-1775-41FC-A3CD-36AD1FAA17E9}" dt="2024-12-07T18:29:14.946" v="68" actId="113"/>
        <pc:sldMkLst>
          <pc:docMk/>
          <pc:sldMk cId="1075894363" sldId="373"/>
        </pc:sldMkLst>
        <pc:spChg chg="mod">
          <ac:chgData name="Martin Grobisen" userId="93f8e1042d80444f" providerId="LiveId" clId="{606897F2-1775-41FC-A3CD-36AD1FAA17E9}" dt="2024-12-07T18:24:56.731" v="40" actId="20577"/>
          <ac:spMkLst>
            <pc:docMk/>
            <pc:sldMk cId="1075894363" sldId="373"/>
            <ac:spMk id="3" creationId="{3DE9A4DC-228B-0760-38BA-F1BDBCF6D2F8}"/>
          </ac:spMkLst>
        </pc:spChg>
        <pc:spChg chg="mod">
          <ac:chgData name="Martin Grobisen" userId="93f8e1042d80444f" providerId="LiveId" clId="{606897F2-1775-41FC-A3CD-36AD1FAA17E9}" dt="2024-12-07T18:29:14.946" v="68" actId="113"/>
          <ac:spMkLst>
            <pc:docMk/>
            <pc:sldMk cId="1075894363" sldId="373"/>
            <ac:spMk id="7" creationId="{AEF4CC39-F996-1BFD-A78C-337AE21628A2}"/>
          </ac:spMkLst>
        </pc:spChg>
        <pc:picChg chg="mod modCrop">
          <ac:chgData name="Martin Grobisen" userId="93f8e1042d80444f" providerId="LiveId" clId="{606897F2-1775-41FC-A3CD-36AD1FAA17E9}" dt="2024-12-07T18:28:21.931" v="65" actId="1076"/>
          <ac:picMkLst>
            <pc:docMk/>
            <pc:sldMk cId="1075894363" sldId="373"/>
            <ac:picMk id="8" creationId="{229631F7-35D8-FA2A-04EC-F80014AACB94}"/>
          </ac:picMkLst>
        </pc:picChg>
      </pc:sldChg>
      <pc:sldChg chg="modSp mod">
        <pc:chgData name="Martin Grobisen" userId="93f8e1042d80444f" providerId="LiveId" clId="{606897F2-1775-41FC-A3CD-36AD1FAA17E9}" dt="2024-12-07T18:31:06.597" v="77"/>
        <pc:sldMkLst>
          <pc:docMk/>
          <pc:sldMk cId="636633545" sldId="375"/>
        </pc:sldMkLst>
        <pc:spChg chg="mod">
          <ac:chgData name="Martin Grobisen" userId="93f8e1042d80444f" providerId="LiveId" clId="{606897F2-1775-41FC-A3CD-36AD1FAA17E9}" dt="2024-12-07T18:30:33.270" v="72"/>
          <ac:spMkLst>
            <pc:docMk/>
            <pc:sldMk cId="636633545" sldId="375"/>
            <ac:spMk id="3" creationId="{A90F3B55-D641-6A3D-52BE-CE79844ED87B}"/>
          </ac:spMkLst>
        </pc:spChg>
        <pc:spChg chg="mod">
          <ac:chgData name="Martin Grobisen" userId="93f8e1042d80444f" providerId="LiveId" clId="{606897F2-1775-41FC-A3CD-36AD1FAA17E9}" dt="2024-12-07T18:31:06.597" v="77"/>
          <ac:spMkLst>
            <pc:docMk/>
            <pc:sldMk cId="636633545" sldId="375"/>
            <ac:spMk id="7" creationId="{0C9C44B9-E00B-09E9-0052-E369ECA91F75}"/>
          </ac:spMkLst>
        </pc:spChg>
      </pc:sldChg>
      <pc:sldChg chg="modSp mod">
        <pc:chgData name="Martin Grobisen" userId="93f8e1042d80444f" providerId="LiveId" clId="{606897F2-1775-41FC-A3CD-36AD1FAA17E9}" dt="2024-12-07T18:34:00.525" v="98"/>
        <pc:sldMkLst>
          <pc:docMk/>
          <pc:sldMk cId="569169213" sldId="376"/>
        </pc:sldMkLst>
        <pc:spChg chg="mod">
          <ac:chgData name="Martin Grobisen" userId="93f8e1042d80444f" providerId="LiveId" clId="{606897F2-1775-41FC-A3CD-36AD1FAA17E9}" dt="2024-12-07T18:33:42.113" v="95"/>
          <ac:spMkLst>
            <pc:docMk/>
            <pc:sldMk cId="569169213" sldId="376"/>
            <ac:spMk id="3" creationId="{907744CD-6A93-3F17-591E-725F723079EE}"/>
          </ac:spMkLst>
        </pc:spChg>
        <pc:spChg chg="mod">
          <ac:chgData name="Martin Grobisen" userId="93f8e1042d80444f" providerId="LiveId" clId="{606897F2-1775-41FC-A3CD-36AD1FAA17E9}" dt="2024-12-07T18:34:00.525" v="98"/>
          <ac:spMkLst>
            <pc:docMk/>
            <pc:sldMk cId="569169213" sldId="376"/>
            <ac:spMk id="7" creationId="{79CB3020-3654-5D9D-059E-F256BA3FD634}"/>
          </ac:spMkLst>
        </pc:spChg>
      </pc:sldChg>
      <pc:sldChg chg="del">
        <pc:chgData name="Martin Grobisen" userId="93f8e1042d80444f" providerId="LiveId" clId="{606897F2-1775-41FC-A3CD-36AD1FAA17E9}" dt="2024-12-07T18:35:12.212" v="110" actId="47"/>
        <pc:sldMkLst>
          <pc:docMk/>
          <pc:sldMk cId="1186990155" sldId="377"/>
        </pc:sldMkLst>
      </pc:sldChg>
      <pc:sldChg chg="del">
        <pc:chgData name="Martin Grobisen" userId="93f8e1042d80444f" providerId="LiveId" clId="{606897F2-1775-41FC-A3CD-36AD1FAA17E9}" dt="2024-12-07T18:35:12.212" v="110" actId="47"/>
        <pc:sldMkLst>
          <pc:docMk/>
          <pc:sldMk cId="1238122470" sldId="378"/>
        </pc:sldMkLst>
      </pc:sldChg>
      <pc:sldChg chg="modSp mod">
        <pc:chgData name="Martin Grobisen" userId="93f8e1042d80444f" providerId="LiveId" clId="{606897F2-1775-41FC-A3CD-36AD1FAA17E9}" dt="2024-12-07T18:27:30.432" v="56" actId="14100"/>
        <pc:sldMkLst>
          <pc:docMk/>
          <pc:sldMk cId="3320778744" sldId="379"/>
        </pc:sldMkLst>
        <pc:spChg chg="mod">
          <ac:chgData name="Martin Grobisen" userId="93f8e1042d80444f" providerId="LiveId" clId="{606897F2-1775-41FC-A3CD-36AD1FAA17E9}" dt="2024-12-07T18:24:42.037" v="36"/>
          <ac:spMkLst>
            <pc:docMk/>
            <pc:sldMk cId="3320778744" sldId="379"/>
            <ac:spMk id="3" creationId="{382D97B5-23A9-EFA3-E1F1-AF70C070FE31}"/>
          </ac:spMkLst>
        </pc:spChg>
        <pc:spChg chg="mod">
          <ac:chgData name="Martin Grobisen" userId="93f8e1042d80444f" providerId="LiveId" clId="{606897F2-1775-41FC-A3CD-36AD1FAA17E9}" dt="2024-12-07T18:27:25.961" v="55" actId="255"/>
          <ac:spMkLst>
            <pc:docMk/>
            <pc:sldMk cId="3320778744" sldId="379"/>
            <ac:spMk id="7" creationId="{BF76CF24-6E49-6B0E-0D53-592FB7B378FD}"/>
          </ac:spMkLst>
        </pc:spChg>
        <pc:picChg chg="mod">
          <ac:chgData name="Martin Grobisen" userId="93f8e1042d80444f" providerId="LiveId" clId="{606897F2-1775-41FC-A3CD-36AD1FAA17E9}" dt="2024-12-07T18:27:30.432" v="56" actId="14100"/>
          <ac:picMkLst>
            <pc:docMk/>
            <pc:sldMk cId="3320778744" sldId="379"/>
            <ac:picMk id="2" creationId="{076238EE-3241-B60D-2B52-07610D7AB458}"/>
          </ac:picMkLst>
        </pc:picChg>
      </pc:sldChg>
      <pc:sldChg chg="del">
        <pc:chgData name="Martin Grobisen" userId="93f8e1042d80444f" providerId="LiveId" clId="{606897F2-1775-41FC-A3CD-36AD1FAA17E9}" dt="2024-12-07T18:21:19.847" v="18" actId="47"/>
        <pc:sldMkLst>
          <pc:docMk/>
          <pc:sldMk cId="539799969" sldId="380"/>
        </pc:sldMkLst>
      </pc:sldChg>
      <pc:sldChg chg="modSp mod">
        <pc:chgData name="Martin Grobisen" userId="93f8e1042d80444f" providerId="LiveId" clId="{606897F2-1775-41FC-A3CD-36AD1FAA17E9}" dt="2024-12-10T12:27:21.436" v="134" actId="6549"/>
        <pc:sldMkLst>
          <pc:docMk/>
          <pc:sldMk cId="2901126522" sldId="381"/>
        </pc:sldMkLst>
        <pc:spChg chg="mod">
          <ac:chgData name="Martin Grobisen" userId="93f8e1042d80444f" providerId="LiveId" clId="{606897F2-1775-41FC-A3CD-36AD1FAA17E9}" dt="2024-12-10T12:24:23.229" v="117"/>
          <ac:spMkLst>
            <pc:docMk/>
            <pc:sldMk cId="2901126522" sldId="381"/>
            <ac:spMk id="3" creationId="{1C0A7B4B-AEF3-40C9-B93B-3C3FD6D7503F}"/>
          </ac:spMkLst>
        </pc:spChg>
        <pc:spChg chg="mod">
          <ac:chgData name="Martin Grobisen" userId="93f8e1042d80444f" providerId="LiveId" clId="{606897F2-1775-41FC-A3CD-36AD1FAA17E9}" dt="2024-12-10T12:27:21.436" v="134" actId="6549"/>
          <ac:spMkLst>
            <pc:docMk/>
            <pc:sldMk cId="2901126522" sldId="381"/>
            <ac:spMk id="7" creationId="{2558D674-FBDF-728B-1D6F-3DE68C093963}"/>
          </ac:spMkLst>
        </pc:spChg>
      </pc:sldChg>
      <pc:sldChg chg="modSp mod">
        <pc:chgData name="Martin Grobisen" userId="93f8e1042d80444f" providerId="LiveId" clId="{606897F2-1775-41FC-A3CD-36AD1FAA17E9}" dt="2024-12-07T18:27:50.243" v="59" actId="14100"/>
        <pc:sldMkLst>
          <pc:docMk/>
          <pc:sldMk cId="409024189" sldId="382"/>
        </pc:sldMkLst>
        <pc:spChg chg="mod">
          <ac:chgData name="Martin Grobisen" userId="93f8e1042d80444f" providerId="LiveId" clId="{606897F2-1775-41FC-A3CD-36AD1FAA17E9}" dt="2024-12-07T18:23:06.296" v="28" actId="14100"/>
          <ac:spMkLst>
            <pc:docMk/>
            <pc:sldMk cId="409024189" sldId="382"/>
            <ac:spMk id="3" creationId="{8296FB31-7895-1D75-04BC-B8406ECB6A6F}"/>
          </ac:spMkLst>
        </pc:spChg>
        <pc:spChg chg="mod">
          <ac:chgData name="Martin Grobisen" userId="93f8e1042d80444f" providerId="LiveId" clId="{606897F2-1775-41FC-A3CD-36AD1FAA17E9}" dt="2024-12-07T18:27:50.243" v="59" actId="14100"/>
          <ac:spMkLst>
            <pc:docMk/>
            <pc:sldMk cId="409024189" sldId="382"/>
            <ac:spMk id="7" creationId="{C2558E2D-0075-B3E1-3E87-BB15F740C9A4}"/>
          </ac:spMkLst>
        </pc:spChg>
      </pc:sldChg>
      <pc:sldChg chg="del">
        <pc:chgData name="Martin Grobisen" userId="93f8e1042d80444f" providerId="LiveId" clId="{606897F2-1775-41FC-A3CD-36AD1FAA17E9}" dt="2024-12-07T18:24:26.869" v="35" actId="47"/>
        <pc:sldMkLst>
          <pc:docMk/>
          <pc:sldMk cId="3331244034" sldId="383"/>
        </pc:sldMkLst>
      </pc:sldChg>
      <pc:sldChg chg="modSp mod">
        <pc:chgData name="Martin Grobisen" userId="93f8e1042d80444f" providerId="LiveId" clId="{606897F2-1775-41FC-A3CD-36AD1FAA17E9}" dt="2024-12-07T18:27:16.202" v="54" actId="255"/>
        <pc:sldMkLst>
          <pc:docMk/>
          <pc:sldMk cId="970135127" sldId="384"/>
        </pc:sldMkLst>
        <pc:spChg chg="mod">
          <ac:chgData name="Martin Grobisen" userId="93f8e1042d80444f" providerId="LiveId" clId="{606897F2-1775-41FC-A3CD-36AD1FAA17E9}" dt="2024-12-07T18:26:06.568" v="46"/>
          <ac:spMkLst>
            <pc:docMk/>
            <pc:sldMk cId="970135127" sldId="384"/>
            <ac:spMk id="3" creationId="{94FA6FE4-604D-5E5D-C12C-029ED2C9052B}"/>
          </ac:spMkLst>
        </pc:spChg>
        <pc:spChg chg="mod">
          <ac:chgData name="Martin Grobisen" userId="93f8e1042d80444f" providerId="LiveId" clId="{606897F2-1775-41FC-A3CD-36AD1FAA17E9}" dt="2024-12-07T18:27:16.202" v="54" actId="255"/>
          <ac:spMkLst>
            <pc:docMk/>
            <pc:sldMk cId="970135127" sldId="384"/>
            <ac:spMk id="7" creationId="{3227E46F-476E-60C2-A87C-5AF3F1D1AE8A}"/>
          </ac:spMkLst>
        </pc:spChg>
      </pc:sldChg>
      <pc:sldChg chg="del">
        <pc:chgData name="Martin Grobisen" userId="93f8e1042d80444f" providerId="LiveId" clId="{606897F2-1775-41FC-A3CD-36AD1FAA17E9}" dt="2024-12-07T18:36:12.679" v="111" actId="47"/>
        <pc:sldMkLst>
          <pc:docMk/>
          <pc:sldMk cId="1931315644" sldId="385"/>
        </pc:sldMkLst>
      </pc:sldChg>
      <pc:sldChg chg="modSp mod">
        <pc:chgData name="Martin Grobisen" userId="93f8e1042d80444f" providerId="LiveId" clId="{606897F2-1775-41FC-A3CD-36AD1FAA17E9}" dt="2024-12-10T21:51:56.671" v="164" actId="14100"/>
        <pc:sldMkLst>
          <pc:docMk/>
          <pc:sldMk cId="2731787359" sldId="386"/>
        </pc:sldMkLst>
        <pc:spChg chg="mod">
          <ac:chgData name="Martin Grobisen" userId="93f8e1042d80444f" providerId="LiveId" clId="{606897F2-1775-41FC-A3CD-36AD1FAA17E9}" dt="2024-12-07T18:32:56.194" v="89" actId="6549"/>
          <ac:spMkLst>
            <pc:docMk/>
            <pc:sldMk cId="2731787359" sldId="386"/>
            <ac:spMk id="3" creationId="{EADFDD63-0573-001A-529D-07A4174ADD63}"/>
          </ac:spMkLst>
        </pc:spChg>
        <pc:spChg chg="mod">
          <ac:chgData name="Martin Grobisen" userId="93f8e1042d80444f" providerId="LiveId" clId="{606897F2-1775-41FC-A3CD-36AD1FAA17E9}" dt="2024-12-10T21:51:56.671" v="164" actId="14100"/>
          <ac:spMkLst>
            <pc:docMk/>
            <pc:sldMk cId="2731787359" sldId="386"/>
            <ac:spMk id="7" creationId="{A26153A5-C8AC-B4F6-F360-6EC2F9483111}"/>
          </ac:spMkLst>
        </pc:spChg>
      </pc:sldChg>
      <pc:sldChg chg="del">
        <pc:chgData name="Martin Grobisen" userId="93f8e1042d80444f" providerId="LiveId" clId="{606897F2-1775-41FC-A3CD-36AD1FAA17E9}" dt="2024-12-07T18:33:27.412" v="94" actId="47"/>
        <pc:sldMkLst>
          <pc:docMk/>
          <pc:sldMk cId="968975916" sldId="387"/>
        </pc:sldMkLst>
      </pc:sldChg>
      <pc:sldChg chg="modSp mod">
        <pc:chgData name="Martin Grobisen" userId="93f8e1042d80444f" providerId="LiveId" clId="{606897F2-1775-41FC-A3CD-36AD1FAA17E9}" dt="2024-12-07T18:35:03.295" v="109" actId="113"/>
        <pc:sldMkLst>
          <pc:docMk/>
          <pc:sldMk cId="1706491375" sldId="388"/>
        </pc:sldMkLst>
        <pc:spChg chg="mod">
          <ac:chgData name="Martin Grobisen" userId="93f8e1042d80444f" providerId="LiveId" clId="{606897F2-1775-41FC-A3CD-36AD1FAA17E9}" dt="2024-12-07T18:34:18.909" v="99"/>
          <ac:spMkLst>
            <pc:docMk/>
            <pc:sldMk cId="1706491375" sldId="388"/>
            <ac:spMk id="3" creationId="{391DE5DE-7FD2-2960-4344-F2EABBC96FF2}"/>
          </ac:spMkLst>
        </pc:spChg>
        <pc:spChg chg="mod">
          <ac:chgData name="Martin Grobisen" userId="93f8e1042d80444f" providerId="LiveId" clId="{606897F2-1775-41FC-A3CD-36AD1FAA17E9}" dt="2024-12-07T18:35:03.295" v="109" actId="113"/>
          <ac:spMkLst>
            <pc:docMk/>
            <pc:sldMk cId="1706491375" sldId="388"/>
            <ac:spMk id="7" creationId="{56426CE4-5191-B3EA-43CA-8CD29DAC948F}"/>
          </ac:spMkLst>
        </pc:spChg>
      </pc:sldChg>
      <pc:sldChg chg="modSp add mod">
        <pc:chgData name="Martin Grobisen" userId="93f8e1042d80444f" providerId="LiveId" clId="{606897F2-1775-41FC-A3CD-36AD1FAA17E9}" dt="2024-12-10T12:28:32.832" v="142" actId="113"/>
        <pc:sldMkLst>
          <pc:docMk/>
          <pc:sldMk cId="1744420557" sldId="389"/>
        </pc:sldMkLst>
        <pc:spChg chg="mod">
          <ac:chgData name="Martin Grobisen" userId="93f8e1042d80444f" providerId="LiveId" clId="{606897F2-1775-41FC-A3CD-36AD1FAA17E9}" dt="2024-12-10T12:26:34.085" v="130"/>
          <ac:spMkLst>
            <pc:docMk/>
            <pc:sldMk cId="1744420557" sldId="389"/>
            <ac:spMk id="3" creationId="{4F0551FB-4EEA-1236-A342-C3663DF05476}"/>
          </ac:spMkLst>
        </pc:spChg>
        <pc:spChg chg="mod">
          <ac:chgData name="Martin Grobisen" userId="93f8e1042d80444f" providerId="LiveId" clId="{606897F2-1775-41FC-A3CD-36AD1FAA17E9}" dt="2024-12-10T12:28:32.832" v="142" actId="113"/>
          <ac:spMkLst>
            <pc:docMk/>
            <pc:sldMk cId="1744420557" sldId="389"/>
            <ac:spMk id="7" creationId="{8E906522-D8CC-B8BB-D4AF-26FB8C763FB2}"/>
          </ac:spMkLst>
        </pc:spChg>
      </pc:sldChg>
      <pc:sldChg chg="del">
        <pc:chgData name="Martin Grobisen" userId="93f8e1042d80444f" providerId="LiveId" clId="{606897F2-1775-41FC-A3CD-36AD1FAA17E9}" dt="2024-12-07T18:35:12.212" v="110" actId="47"/>
        <pc:sldMkLst>
          <pc:docMk/>
          <pc:sldMk cId="3552604057" sldId="389"/>
        </pc:sldMkLst>
      </pc:sldChg>
      <pc:sldChg chg="del">
        <pc:chgData name="Martin Grobisen" userId="93f8e1042d80444f" providerId="LiveId" clId="{606897F2-1775-41FC-A3CD-36AD1FAA17E9}" dt="2024-12-07T18:35:12.212" v="110" actId="47"/>
        <pc:sldMkLst>
          <pc:docMk/>
          <pc:sldMk cId="778481233" sldId="390"/>
        </pc:sldMkLst>
      </pc:sldChg>
      <pc:sldChg chg="modSp add mod">
        <pc:chgData name="Martin Grobisen" userId="93f8e1042d80444f" providerId="LiveId" clId="{606897F2-1775-41FC-A3CD-36AD1FAA17E9}" dt="2024-12-10T12:31:13.480" v="157" actId="15"/>
        <pc:sldMkLst>
          <pc:docMk/>
          <pc:sldMk cId="1493962643" sldId="390"/>
        </pc:sldMkLst>
        <pc:spChg chg="mod">
          <ac:chgData name="Martin Grobisen" userId="93f8e1042d80444f" providerId="LiveId" clId="{606897F2-1775-41FC-A3CD-36AD1FAA17E9}" dt="2024-12-10T12:28:50.464" v="143"/>
          <ac:spMkLst>
            <pc:docMk/>
            <pc:sldMk cId="1493962643" sldId="390"/>
            <ac:spMk id="3" creationId="{0F9979ED-81D6-A104-4B83-62DFFEF4707C}"/>
          </ac:spMkLst>
        </pc:spChg>
        <pc:spChg chg="mod">
          <ac:chgData name="Martin Grobisen" userId="93f8e1042d80444f" providerId="LiveId" clId="{606897F2-1775-41FC-A3CD-36AD1FAA17E9}" dt="2024-12-10T12:31:13.480" v="157" actId="15"/>
          <ac:spMkLst>
            <pc:docMk/>
            <pc:sldMk cId="1493962643" sldId="390"/>
            <ac:spMk id="7" creationId="{DFBA90BB-48BC-00F5-D329-3145E27661DE}"/>
          </ac:spMkLst>
        </pc:spChg>
      </pc:sldChg>
      <pc:sldChg chg="add replId">
        <pc:chgData name="Martin Grobisen" userId="93f8e1042d80444f" providerId="LiveId" clId="{606897F2-1775-41FC-A3CD-36AD1FAA17E9}" dt="2024-12-10T12:23:39.920" v="116" actId="2890"/>
        <pc:sldMkLst>
          <pc:docMk/>
          <pc:sldMk cId="3123115743" sldId="391"/>
        </pc:sldMkLst>
      </pc:sldChg>
      <pc:sldChg chg="del">
        <pc:chgData name="Martin Grobisen" userId="93f8e1042d80444f" providerId="LiveId" clId="{606897F2-1775-41FC-A3CD-36AD1FAA17E9}" dt="2024-12-07T18:35:12.212" v="110" actId="47"/>
        <pc:sldMkLst>
          <pc:docMk/>
          <pc:sldMk cId="3848806910" sldId="391"/>
        </pc:sldMkLst>
      </pc:sldChg>
      <pc:sldChg chg="del">
        <pc:chgData name="Martin Grobisen" userId="93f8e1042d80444f" providerId="LiveId" clId="{606897F2-1775-41FC-A3CD-36AD1FAA17E9}" dt="2024-12-07T18:35:12.212" v="110" actId="47"/>
        <pc:sldMkLst>
          <pc:docMk/>
          <pc:sldMk cId="3989433178" sldId="392"/>
        </pc:sldMkLst>
      </pc:sldChg>
      <pc:sldChg chg="del">
        <pc:chgData name="Martin Grobisen" userId="93f8e1042d80444f" providerId="LiveId" clId="{606897F2-1775-41FC-A3CD-36AD1FAA17E9}" dt="2024-12-07T18:35:12.212" v="110" actId="47"/>
        <pc:sldMkLst>
          <pc:docMk/>
          <pc:sldMk cId="2826719431" sldId="393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D03581-85A2-42F0-B1F7-6B1F6BFA44C8}" type="datetimeFigureOut">
              <a:rPr lang="en-US" smtClean="0"/>
              <a:t>12/7/2024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720922-FC02-4F52-AC23-93540061D2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53799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18E0B9-48E4-499D-93B2-B07D00395BAC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1297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F29639-0CDB-4EBD-69BE-730118F1C5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0A65BFE-E491-0553-B4CF-742E5412E11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5A02A03-2D3A-FF11-AE64-4642DC2D7B1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624767-657B-5587-F031-5BDA5CE8024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18E0B9-48E4-499D-93B2-B07D00395BAC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29996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54AB8A-13F4-F1DC-E349-A59C7143BB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97ACD86-3EC6-0862-B6B7-C3E683F060E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9040B45-4EE8-6E66-EB6B-A2E1D0020C4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45E39E-AC0F-453A-06A7-8F763BECB78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18E0B9-48E4-499D-93B2-B07D00395BAC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50800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0DFC32-1FB0-46C3-FD11-717C5C1588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A610B28-C5EF-A41E-6CA6-0801CBBC4A3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2AE87C8-CEC2-6862-2498-8FA56988D61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96E272-8212-8AB5-6C96-77F03981651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18E0B9-48E4-499D-93B2-B07D00395BAC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3464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C87F04-3902-674A-93AD-48DC6F0D14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3DE1E92-D874-02D3-A0CA-DFC8B0C1B61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ECA0A09-1A16-B8B6-F44B-B7E84D20506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F3029A-8E21-86F7-F3F3-169395B05AC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18E0B9-48E4-499D-93B2-B07D00395BAC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31304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9D04C5-67D3-E7D3-F459-79FF0EDD3C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0F0C600-7A1E-77D5-32B4-C989C926795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0936511-3DF5-9FB4-84AD-5F3407D7D02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2A2467-520B-D03C-9504-6F1D42211F7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18E0B9-48E4-499D-93B2-B07D00395BAC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314198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18E0B9-48E4-499D-93B2-B07D00395BAC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38785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18E0B9-48E4-499D-93B2-B07D00395BAC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77007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464F12-693F-81EF-35DB-4C76924BBB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1EB1E46-9868-374A-C7B4-A061BD2190B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385716D-906F-575D-8218-44B40BE2DA7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F687C0-B441-5B96-A39B-A91677475B0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18E0B9-48E4-499D-93B2-B07D00395BAC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16027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AE0E95-51B4-20C2-DF30-4B2CCC7118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B33DBEB-64EC-89A8-0F93-F27C7FAEFB8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39C5E15-9CB4-5C98-ABD8-3650A7D7B25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621DDC-6D70-C71F-C96B-9B9BCD5F344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18E0B9-48E4-499D-93B2-B07D00395BAC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22050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A8A424-1264-8F0A-80B7-63E2155DCE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61C0C10-2CA3-753D-380A-1F52F53BF86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E5F6566-67C3-552F-A453-329BABF613A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6ABD71-E010-E7AD-B48F-7446D74EDD5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18E0B9-48E4-499D-93B2-B07D00395BAC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9136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452681-A9D0-D09D-217E-58E2CC68C9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1EA2389-CBD5-BC53-4FA8-9CE78854FC6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AB8F9EF-6B7F-7FD7-A965-28772A00B86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26F858-811E-20A2-A628-B26A4F60C20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18E0B9-48E4-499D-93B2-B07D00395BAC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21574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B16AD3-BF21-BB48-DAF4-E8F34E0F95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7653CD9-251B-7AD6-4802-D4A694169E7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6FA2AB8-B64E-E5ED-EF09-D07558638AC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7DB0AA-AA2C-A80B-BCBC-A6EDA298841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18E0B9-48E4-499D-93B2-B07D00395BAC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20259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3CDB7F-3D80-C32B-90A9-6CD974D6D3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DCDA96E-DD5C-5B43-90C9-80971E385B0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885C73E-636D-00C6-BBA2-0238269E9BB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726858-D393-D01C-B0A6-CE25BF74ACB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18E0B9-48E4-499D-93B2-B07D00395BAC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77686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A9DEF2-E115-825B-E88D-30C9A10321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3D1E25A-83DE-9818-A9C5-C06043E4A24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73A3CF1-1C0B-6918-F47A-C031EFC5FBF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1B8FE1-9409-6A57-AD67-866B77CE0AC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18E0B9-48E4-499D-93B2-B07D00395BAC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66210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CA39D92-9919-A80E-44FF-6B912E85073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58788" y="457200"/>
            <a:ext cx="11274425" cy="594360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r>
              <a:rPr lang="en-US" dirty="0"/>
              <a:t>Click icon to insert picture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B62FF34D-C8F8-1796-647D-D17056A27E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1955" y="612475"/>
            <a:ext cx="4701904" cy="3079029"/>
          </a:xfrm>
        </p:spPr>
        <p:txBody>
          <a:bodyPr anchor="b">
            <a:normAutofit/>
          </a:bodyPr>
          <a:lstStyle>
            <a:lvl1pPr algn="r"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8215808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Content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830338E2-B50A-8F3E-2CA7-A75753E7ED9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2629" y="598947"/>
            <a:ext cx="10515600" cy="1325563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CC8DD029-A673-92B9-0343-3B35BE46D2F3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929641" y="2153285"/>
            <a:ext cx="3032759" cy="3790310"/>
          </a:xfrm>
        </p:spPr>
        <p:txBody>
          <a:bodyPr lIns="91440">
            <a:normAutofit/>
          </a:bodyPr>
          <a:lstStyle>
            <a:lvl1pPr>
              <a:spcBef>
                <a:spcPts val="1000"/>
              </a:spcBef>
              <a:spcAft>
                <a:spcPts val="1200"/>
              </a:spcAft>
              <a:defRPr sz="1800"/>
            </a:lvl1pPr>
            <a:lvl2pPr>
              <a:spcBef>
                <a:spcPts val="1000"/>
              </a:spcBef>
              <a:spcAft>
                <a:spcPts val="1200"/>
              </a:spcAft>
              <a:defRPr sz="1600"/>
            </a:lvl2pPr>
            <a:lvl3pPr>
              <a:spcBef>
                <a:spcPts val="1000"/>
              </a:spcBef>
              <a:spcAft>
                <a:spcPts val="1200"/>
              </a:spcAft>
              <a:defRPr sz="1400"/>
            </a:lvl3pPr>
            <a:lvl4pPr>
              <a:spcBef>
                <a:spcPts val="1000"/>
              </a:spcBef>
              <a:spcAft>
                <a:spcPts val="1200"/>
              </a:spcAft>
              <a:defRPr sz="1200"/>
            </a:lvl4pPr>
            <a:lvl5pPr>
              <a:spcBef>
                <a:spcPts val="1000"/>
              </a:spcBef>
              <a:spcAft>
                <a:spcPts val="1200"/>
              </a:spcAft>
              <a:defRPr sz="12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able Placeholder 10">
            <a:extLst>
              <a:ext uri="{FF2B5EF4-FFF2-40B4-BE49-F238E27FC236}">
                <a16:creationId xmlns:a16="http://schemas.microsoft.com/office/drawing/2014/main" id="{6E658BA3-0202-C705-7A02-8B70B7884420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4724400" y="2170621"/>
            <a:ext cx="6553200" cy="3772974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icon to add table</a:t>
            </a:r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378552E1-07B0-A631-78D3-D3C0E4C0CD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4400" y="61212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D635B7F-3E76-4C66-6A5A-9156FCE3D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34400" y="61212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Frame 1">
            <a:extLst>
              <a:ext uri="{FF2B5EF4-FFF2-40B4-BE49-F238E27FC236}">
                <a16:creationId xmlns:a16="http://schemas.microsoft.com/office/drawing/2014/main" id="{BD761E53-47C7-492A-D5B5-A8C2740B5157}"/>
              </a:ext>
            </a:extLst>
          </p:cNvPr>
          <p:cNvSpPr/>
          <p:nvPr userDrawn="1"/>
        </p:nvSpPr>
        <p:spPr>
          <a:xfrm>
            <a:off x="386317" y="352044"/>
            <a:ext cx="11419367" cy="6153912"/>
          </a:xfrm>
          <a:prstGeom prst="frame">
            <a:avLst>
              <a:gd name="adj1" fmla="val 217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05474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column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F2090F11-94D5-C2A6-0759-3E7541B099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9640" y="485113"/>
            <a:ext cx="10515600" cy="1531525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0F349F3-2C28-5A44-EDFC-75FD6CA95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096000" y="0"/>
            <a:ext cx="6096000" cy="7367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634FD449-C6E0-CF8A-82B2-52438C952C07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929642" y="2153285"/>
            <a:ext cx="6925660" cy="3500438"/>
          </a:xfrm>
        </p:spPr>
        <p:txBody>
          <a:bodyPr lIns="91440">
            <a:normAutofit/>
          </a:bodyPr>
          <a:lstStyle>
            <a:lvl1pPr marL="0" indent="0">
              <a:spcBef>
                <a:spcPts val="1000"/>
              </a:spcBef>
              <a:spcAft>
                <a:spcPts val="1200"/>
              </a:spcAft>
              <a:buNone/>
              <a:defRPr sz="1800" b="0"/>
            </a:lvl1pPr>
            <a:lvl2pPr marL="228600">
              <a:spcBef>
                <a:spcPts val="1000"/>
              </a:spcBef>
              <a:spcAft>
                <a:spcPts val="1200"/>
              </a:spcAft>
              <a:defRPr sz="1800" b="0"/>
            </a:lvl2pPr>
            <a:lvl3pPr marL="685800">
              <a:spcBef>
                <a:spcPts val="1000"/>
              </a:spcBef>
              <a:spcAft>
                <a:spcPts val="1200"/>
              </a:spcAft>
              <a:defRPr sz="1800" b="0"/>
            </a:lvl3pPr>
            <a:lvl4pPr marL="868680">
              <a:spcBef>
                <a:spcPts val="1000"/>
              </a:spcBef>
              <a:spcAft>
                <a:spcPts val="1200"/>
              </a:spcAft>
              <a:defRPr sz="1800" b="0"/>
            </a:lvl4pPr>
            <a:lvl5pPr marL="1143000">
              <a:spcBef>
                <a:spcPts val="1000"/>
              </a:spcBef>
              <a:spcAft>
                <a:spcPts val="1200"/>
              </a:spcAft>
              <a:defRPr sz="1800" b="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1">
            <a:extLst>
              <a:ext uri="{FF2B5EF4-FFF2-40B4-BE49-F238E27FC236}">
                <a16:creationId xmlns:a16="http://schemas.microsoft.com/office/drawing/2014/main" id="{F971E741-6253-D410-B562-50CA5976207A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8215745" y="2153285"/>
            <a:ext cx="3229495" cy="3500438"/>
          </a:xfrm>
        </p:spPr>
        <p:txBody>
          <a:bodyPr lIns="91440">
            <a:normAutofit/>
          </a:bodyPr>
          <a:lstStyle>
            <a:lvl1pPr>
              <a:spcBef>
                <a:spcPts val="1000"/>
              </a:spcBef>
              <a:spcAft>
                <a:spcPts val="1200"/>
              </a:spcAft>
              <a:defRPr sz="1800" b="1"/>
            </a:lvl1pPr>
            <a:lvl2pPr>
              <a:spcBef>
                <a:spcPts val="1000"/>
              </a:spcBef>
              <a:spcAft>
                <a:spcPts val="1200"/>
              </a:spcAft>
              <a:defRPr sz="1600" b="1"/>
            </a:lvl2pPr>
            <a:lvl3pPr>
              <a:spcBef>
                <a:spcPts val="1000"/>
              </a:spcBef>
              <a:spcAft>
                <a:spcPts val="1200"/>
              </a:spcAft>
              <a:defRPr sz="1400" b="1"/>
            </a:lvl3pPr>
            <a:lvl4pPr>
              <a:spcBef>
                <a:spcPts val="1000"/>
              </a:spcBef>
              <a:spcAft>
                <a:spcPts val="1200"/>
              </a:spcAft>
              <a:defRPr sz="1200" b="1"/>
            </a:lvl4pPr>
            <a:lvl5pPr>
              <a:spcBef>
                <a:spcPts val="1000"/>
              </a:spcBef>
              <a:spcAft>
                <a:spcPts val="1200"/>
              </a:spcAft>
              <a:defRPr sz="1200" b="1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378552E1-07B0-A631-78D3-D3C0E4C0CD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4400" y="61212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D635B7F-3E76-4C66-6A5A-9156FCE3D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34400" y="61212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Frame 1">
            <a:extLst>
              <a:ext uri="{FF2B5EF4-FFF2-40B4-BE49-F238E27FC236}">
                <a16:creationId xmlns:a16="http://schemas.microsoft.com/office/drawing/2014/main" id="{C9F70CF1-DCAD-AE71-6B34-7BFB25EE530B}"/>
              </a:ext>
            </a:extLst>
          </p:cNvPr>
          <p:cNvSpPr/>
          <p:nvPr userDrawn="1"/>
        </p:nvSpPr>
        <p:spPr>
          <a:xfrm>
            <a:off x="386317" y="352044"/>
            <a:ext cx="11419367" cy="6153912"/>
          </a:xfrm>
          <a:prstGeom prst="frame">
            <a:avLst>
              <a:gd name="adj1" fmla="val 217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4837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F2090F11-94D5-C2A6-0759-3E7541B099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9640" y="485113"/>
            <a:ext cx="10331450" cy="1531525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9" name="Table Placeholder 8">
            <a:extLst>
              <a:ext uri="{FF2B5EF4-FFF2-40B4-BE49-F238E27FC236}">
                <a16:creationId xmlns:a16="http://schemas.microsoft.com/office/drawing/2014/main" id="{0CF90928-AB48-3554-E2B9-417A00F286AD}"/>
              </a:ext>
            </a:extLst>
          </p:cNvPr>
          <p:cNvSpPr>
            <a:spLocks noGrp="1"/>
          </p:cNvSpPr>
          <p:nvPr>
            <p:ph type="tbl" sz="quarter" idx="10" hasCustomPrompt="1"/>
          </p:nvPr>
        </p:nvSpPr>
        <p:spPr>
          <a:xfrm>
            <a:off x="930275" y="2168526"/>
            <a:ext cx="10331450" cy="3939068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en-US" dirty="0"/>
              <a:t>Click icon to insert table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7D6C0A7-887A-66E2-A954-5E0592B9FD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86316" y="347329"/>
            <a:ext cx="11419368" cy="6152707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378552E1-07B0-A631-78D3-D3C0E4C0CD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4400" y="61212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D635B7F-3E76-4C66-6A5A-9156FCE3D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34400" y="61212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52109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CBB1E76-5845-01C9-1D0D-03CFFE6F06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86316" y="347329"/>
            <a:ext cx="11419368" cy="615270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096C21AF-4286-DECE-37A1-E8980687A16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99160" y="655320"/>
            <a:ext cx="4572000" cy="5486400"/>
          </a:xfr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B8E1D6B3-3EC8-6AC4-BE2B-5C732C856791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6475413" y="2773680"/>
            <a:ext cx="4572000" cy="3368040"/>
          </a:xfrm>
        </p:spPr>
        <p:txBody>
          <a:bodyPr>
            <a:normAutofit/>
          </a:bodyPr>
          <a:lstStyle>
            <a:lvl1pPr marL="0" indent="0">
              <a:spcBef>
                <a:spcPts val="1000"/>
              </a:spcBef>
              <a:buNone/>
              <a:defRPr sz="1800"/>
            </a:lvl1pPr>
            <a:lvl2pPr marL="457200" indent="0">
              <a:spcBef>
                <a:spcPts val="1000"/>
              </a:spcBef>
              <a:buNone/>
              <a:defRPr sz="1600"/>
            </a:lvl2pPr>
            <a:lvl3pPr marL="914400" indent="0">
              <a:spcBef>
                <a:spcPts val="1000"/>
              </a:spcBef>
              <a:buNone/>
              <a:defRPr sz="1400"/>
            </a:lvl3pPr>
            <a:lvl4pPr marL="1371600" indent="0">
              <a:spcBef>
                <a:spcPts val="1000"/>
              </a:spcBef>
              <a:buNone/>
              <a:defRPr sz="1200"/>
            </a:lvl4pPr>
            <a:lvl5pPr marL="1828800" indent="0">
              <a:spcBef>
                <a:spcPts val="1000"/>
              </a:spcBef>
              <a:buNone/>
              <a:defRPr sz="12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676537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AC229E2-8757-94D8-A1B6-702189DCCB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096000" y="3249"/>
            <a:ext cx="6096000" cy="7367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A77143C8-CDFF-B937-C00C-5E7B509399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883920"/>
            <a:ext cx="4114800" cy="5059680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F82637A1-1BB4-AF51-24C3-6FE78DD45D99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6475413" y="2438400"/>
            <a:ext cx="4799012" cy="3505200"/>
          </a:xfrm>
        </p:spPr>
        <p:txBody>
          <a:bodyPr>
            <a:normAutofit/>
          </a:bodyPr>
          <a:lstStyle>
            <a:lvl1pPr marL="0" indent="0">
              <a:lnSpc>
                <a:spcPct val="125000"/>
              </a:lnSpc>
              <a:buNone/>
              <a:defRPr sz="1800"/>
            </a:lvl1pPr>
            <a:lvl2pPr marL="457200" indent="0">
              <a:lnSpc>
                <a:spcPct val="125000"/>
              </a:lnSpc>
              <a:buNone/>
              <a:defRPr sz="1600"/>
            </a:lvl2pPr>
            <a:lvl3pPr marL="914400" indent="0">
              <a:lnSpc>
                <a:spcPct val="125000"/>
              </a:lnSpc>
              <a:buNone/>
              <a:defRPr sz="1400"/>
            </a:lvl3pPr>
            <a:lvl4pPr marL="1371600" indent="0">
              <a:lnSpc>
                <a:spcPct val="125000"/>
              </a:lnSpc>
              <a:buNone/>
              <a:defRPr sz="1200"/>
            </a:lvl4pPr>
            <a:lvl5pPr marL="1828800" indent="0">
              <a:lnSpc>
                <a:spcPct val="125000"/>
              </a:lnSpc>
              <a:buNone/>
              <a:defRPr sz="12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378552E1-07B0-A631-78D3-D3C0E4C0CD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4400" y="61212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D635B7F-3E76-4C66-6A5A-9156FCE3D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34400" y="61212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Frame 2">
            <a:extLst>
              <a:ext uri="{FF2B5EF4-FFF2-40B4-BE49-F238E27FC236}">
                <a16:creationId xmlns:a16="http://schemas.microsoft.com/office/drawing/2014/main" id="{56F59DF2-AB3C-B7B3-826A-636B8CC5AB31}"/>
              </a:ext>
            </a:extLst>
          </p:cNvPr>
          <p:cNvSpPr/>
          <p:nvPr userDrawn="1"/>
        </p:nvSpPr>
        <p:spPr>
          <a:xfrm>
            <a:off x="386317" y="352044"/>
            <a:ext cx="11419367" cy="6153912"/>
          </a:xfrm>
          <a:prstGeom prst="frame">
            <a:avLst>
              <a:gd name="adj1" fmla="val 217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93834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4737016-0B2B-9F81-7A77-63223C4864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86316" y="347329"/>
            <a:ext cx="11419368" cy="615270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1134E572-08FE-0439-A460-8DFE1183A6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78742" y="914399"/>
            <a:ext cx="4798858" cy="5029199"/>
          </a:xfr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1EB46EC-087C-B8FF-2363-B99FAE983B0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914400"/>
            <a:ext cx="5713413" cy="5029200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378552E1-07B0-A631-78D3-D3C0E4C0CD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4400" y="61212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D635B7F-3E76-4C66-6A5A-9156FCE3D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34400" y="61212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52606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71D49246-C641-C3BA-F07B-89FFC6CDAE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399" y="853439"/>
            <a:ext cx="4802373" cy="2833689"/>
          </a:xfrm>
        </p:spPr>
        <p:txBody>
          <a:bodyPr rIns="914400" anchor="b"/>
          <a:lstStyle>
            <a:lvl1pPr>
              <a:defRPr sz="48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5BE7E1DF-A70C-8F79-9B76-72B2A7B4DC71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914400" y="3931919"/>
            <a:ext cx="4802735" cy="2072641"/>
          </a:xfrm>
        </p:spPr>
        <p:txBody>
          <a:bodyPr>
            <a:normAutofit/>
          </a:bodyPr>
          <a:lstStyle>
            <a:lvl1pPr marL="0" indent="0">
              <a:lnSpc>
                <a:spcPct val="125000"/>
              </a:lnSpc>
              <a:spcBef>
                <a:spcPts val="0"/>
              </a:spcBef>
              <a:buNone/>
              <a:defRPr sz="1800"/>
            </a:lvl1pPr>
            <a:lvl2pPr marL="457200" indent="0">
              <a:lnSpc>
                <a:spcPct val="125000"/>
              </a:lnSpc>
              <a:spcBef>
                <a:spcPts val="0"/>
              </a:spcBef>
              <a:buNone/>
              <a:defRPr sz="1600"/>
            </a:lvl2pPr>
            <a:lvl3pPr marL="914400" indent="0">
              <a:lnSpc>
                <a:spcPct val="125000"/>
              </a:lnSpc>
              <a:spcBef>
                <a:spcPts val="0"/>
              </a:spcBef>
              <a:buNone/>
              <a:defRPr sz="1400"/>
            </a:lvl3pPr>
            <a:lvl4pPr marL="1371600" indent="0">
              <a:lnSpc>
                <a:spcPct val="125000"/>
              </a:lnSpc>
              <a:spcBef>
                <a:spcPts val="0"/>
              </a:spcBef>
              <a:buNone/>
              <a:defRPr sz="1200"/>
            </a:lvl4pPr>
            <a:lvl5pPr marL="1828800" indent="0">
              <a:lnSpc>
                <a:spcPct val="125000"/>
              </a:lnSpc>
              <a:spcBef>
                <a:spcPts val="0"/>
              </a:spcBef>
              <a:buNone/>
              <a:defRPr sz="12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1CD5F637-DFBF-7FED-7CD5-F46A26E5CD1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478587" y="921230"/>
            <a:ext cx="5713413" cy="5029200"/>
          </a:xfrm>
          <a:custGeom>
            <a:avLst/>
            <a:gdLst>
              <a:gd name="connsiteX0" fmla="*/ 5327097 w 5713413"/>
              <a:gd name="connsiteY0" fmla="*/ 0 h 5029200"/>
              <a:gd name="connsiteX1" fmla="*/ 5713413 w 5713413"/>
              <a:gd name="connsiteY1" fmla="*/ 0 h 5029200"/>
              <a:gd name="connsiteX2" fmla="*/ 5713413 w 5713413"/>
              <a:gd name="connsiteY2" fmla="*/ 5029200 h 5029200"/>
              <a:gd name="connsiteX3" fmla="*/ 5327097 w 5713413"/>
              <a:gd name="connsiteY3" fmla="*/ 5029200 h 5029200"/>
              <a:gd name="connsiteX4" fmla="*/ 0 w 5713413"/>
              <a:gd name="connsiteY4" fmla="*/ 0 h 5029200"/>
              <a:gd name="connsiteX5" fmla="*/ 5313743 w 5713413"/>
              <a:gd name="connsiteY5" fmla="*/ 0 h 5029200"/>
              <a:gd name="connsiteX6" fmla="*/ 5313743 w 5713413"/>
              <a:gd name="connsiteY6" fmla="*/ 5029200 h 5029200"/>
              <a:gd name="connsiteX7" fmla="*/ 0 w 5713413"/>
              <a:gd name="connsiteY7" fmla="*/ 5029200 h 502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713413" h="5029200">
                <a:moveTo>
                  <a:pt x="5327097" y="0"/>
                </a:moveTo>
                <a:lnTo>
                  <a:pt x="5713413" y="0"/>
                </a:lnTo>
                <a:lnTo>
                  <a:pt x="5713413" y="5029200"/>
                </a:lnTo>
                <a:lnTo>
                  <a:pt x="5327097" y="5029200"/>
                </a:lnTo>
                <a:close/>
                <a:moveTo>
                  <a:pt x="0" y="0"/>
                </a:moveTo>
                <a:lnTo>
                  <a:pt x="5313743" y="0"/>
                </a:lnTo>
                <a:lnTo>
                  <a:pt x="5313743" y="5029200"/>
                </a:lnTo>
                <a:lnTo>
                  <a:pt x="0" y="50292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378552E1-07B0-A631-78D3-D3C0E4C0CD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4400" y="61212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D635B7F-3E76-4C66-6A5A-9156FCE3D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34400" y="61212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Frame 12">
            <a:extLst>
              <a:ext uri="{FF2B5EF4-FFF2-40B4-BE49-F238E27FC236}">
                <a16:creationId xmlns:a16="http://schemas.microsoft.com/office/drawing/2014/main" id="{33E3B934-3E16-21AF-8F5A-9EFD93255705}"/>
              </a:ext>
            </a:extLst>
          </p:cNvPr>
          <p:cNvSpPr/>
          <p:nvPr userDrawn="1"/>
        </p:nvSpPr>
        <p:spPr>
          <a:xfrm>
            <a:off x="386317" y="352044"/>
            <a:ext cx="11419367" cy="6153912"/>
          </a:xfrm>
          <a:prstGeom prst="frame">
            <a:avLst>
              <a:gd name="adj1" fmla="val 217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19677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FD872928-B479-F7C5-9C83-C448FBA361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1020445"/>
            <a:ext cx="4114800" cy="502920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9" name="Content Placeholder 10">
            <a:extLst>
              <a:ext uri="{FF2B5EF4-FFF2-40B4-BE49-F238E27FC236}">
                <a16:creationId xmlns:a16="http://schemas.microsoft.com/office/drawing/2014/main" id="{61E3771A-E1EB-0CBE-828C-2C5E1F2AE6CF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475227" y="1020445"/>
            <a:ext cx="4802735" cy="5029200"/>
          </a:xfrm>
        </p:spPr>
        <p:txBody>
          <a:bodyPr anchor="ctr">
            <a:normAutofit/>
          </a:bodyPr>
          <a:lstStyle>
            <a:lvl1pPr marL="228600" indent="-228600">
              <a:lnSpc>
                <a:spcPct val="125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800"/>
            </a:lvl1pPr>
            <a:lvl2pPr marL="411480" indent="-228600">
              <a:lnSpc>
                <a:spcPct val="125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600"/>
            </a:lvl2pPr>
            <a:lvl3pPr marL="594360" indent="-228600">
              <a:lnSpc>
                <a:spcPct val="125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400"/>
            </a:lvl3pPr>
            <a:lvl4pPr marL="777240" indent="-228600">
              <a:lnSpc>
                <a:spcPct val="125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200"/>
            </a:lvl4pPr>
            <a:lvl5pPr marL="960120" indent="-228600">
              <a:lnSpc>
                <a:spcPct val="125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2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378552E1-07B0-A631-78D3-D3C0E4C0CD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4400" y="61212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D635B7F-3E76-4C66-6A5A-9156FCE3D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34400" y="61212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2A1635D-96F0-769B-4ECB-70502770AB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096000" y="0"/>
            <a:ext cx="6096000" cy="7367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Frame 5">
            <a:extLst>
              <a:ext uri="{FF2B5EF4-FFF2-40B4-BE49-F238E27FC236}">
                <a16:creationId xmlns:a16="http://schemas.microsoft.com/office/drawing/2014/main" id="{4F877767-0342-A344-0462-A0D877FF68F8}"/>
              </a:ext>
            </a:extLst>
          </p:cNvPr>
          <p:cNvSpPr/>
          <p:nvPr userDrawn="1"/>
        </p:nvSpPr>
        <p:spPr>
          <a:xfrm>
            <a:off x="386317" y="352044"/>
            <a:ext cx="11419367" cy="6153912"/>
          </a:xfrm>
          <a:prstGeom prst="frame">
            <a:avLst>
              <a:gd name="adj1" fmla="val 217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25961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Content and image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821F215D-0D9E-64B3-1F66-E90B87932A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900741"/>
            <a:ext cx="4802372" cy="2788919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9" name="Content Placeholder 10">
            <a:extLst>
              <a:ext uri="{FF2B5EF4-FFF2-40B4-BE49-F238E27FC236}">
                <a16:creationId xmlns:a16="http://schemas.microsoft.com/office/drawing/2014/main" id="{E86A4459-11C2-44C6-0173-C666D5AADC1E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914400" y="3825239"/>
            <a:ext cx="4802735" cy="2072641"/>
          </a:xfrm>
        </p:spPr>
        <p:txBody>
          <a:bodyPr>
            <a:normAutofit/>
          </a:bodyPr>
          <a:lstStyle>
            <a:lvl1pPr marL="0" indent="0">
              <a:lnSpc>
                <a:spcPct val="125000"/>
              </a:lnSpc>
              <a:spcBef>
                <a:spcPts val="0"/>
              </a:spcBef>
              <a:buNone/>
              <a:defRPr sz="1800"/>
            </a:lvl1pPr>
            <a:lvl2pPr marL="457200" indent="0">
              <a:lnSpc>
                <a:spcPct val="125000"/>
              </a:lnSpc>
              <a:spcBef>
                <a:spcPts val="0"/>
              </a:spcBef>
              <a:buNone/>
              <a:defRPr sz="1600"/>
            </a:lvl2pPr>
            <a:lvl3pPr marL="914400" indent="0">
              <a:lnSpc>
                <a:spcPct val="125000"/>
              </a:lnSpc>
              <a:spcBef>
                <a:spcPts val="0"/>
              </a:spcBef>
              <a:buNone/>
              <a:defRPr sz="1400"/>
            </a:lvl3pPr>
            <a:lvl4pPr marL="1371600" indent="0">
              <a:lnSpc>
                <a:spcPct val="125000"/>
              </a:lnSpc>
              <a:spcBef>
                <a:spcPts val="0"/>
              </a:spcBef>
              <a:buNone/>
              <a:defRPr sz="1200"/>
            </a:lvl4pPr>
            <a:lvl5pPr marL="1828800" indent="0">
              <a:lnSpc>
                <a:spcPct val="125000"/>
              </a:lnSpc>
              <a:spcBef>
                <a:spcPts val="0"/>
              </a:spcBef>
              <a:buNone/>
              <a:defRPr sz="12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284EF14-0982-D931-9DD6-ECFE61D5B0F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478587" y="921230"/>
            <a:ext cx="5713413" cy="5029200"/>
          </a:xfrm>
          <a:custGeom>
            <a:avLst/>
            <a:gdLst>
              <a:gd name="connsiteX0" fmla="*/ 5327097 w 5713413"/>
              <a:gd name="connsiteY0" fmla="*/ 0 h 5029200"/>
              <a:gd name="connsiteX1" fmla="*/ 5713413 w 5713413"/>
              <a:gd name="connsiteY1" fmla="*/ 0 h 5029200"/>
              <a:gd name="connsiteX2" fmla="*/ 5713413 w 5713413"/>
              <a:gd name="connsiteY2" fmla="*/ 5029200 h 5029200"/>
              <a:gd name="connsiteX3" fmla="*/ 5327097 w 5713413"/>
              <a:gd name="connsiteY3" fmla="*/ 5029200 h 5029200"/>
              <a:gd name="connsiteX4" fmla="*/ 0 w 5713413"/>
              <a:gd name="connsiteY4" fmla="*/ 0 h 5029200"/>
              <a:gd name="connsiteX5" fmla="*/ 5313743 w 5713413"/>
              <a:gd name="connsiteY5" fmla="*/ 0 h 5029200"/>
              <a:gd name="connsiteX6" fmla="*/ 5313743 w 5713413"/>
              <a:gd name="connsiteY6" fmla="*/ 5029200 h 5029200"/>
              <a:gd name="connsiteX7" fmla="*/ 0 w 5713413"/>
              <a:gd name="connsiteY7" fmla="*/ 5029200 h 502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713413" h="5029200">
                <a:moveTo>
                  <a:pt x="5327097" y="0"/>
                </a:moveTo>
                <a:lnTo>
                  <a:pt x="5713413" y="0"/>
                </a:lnTo>
                <a:lnTo>
                  <a:pt x="5713413" y="5029200"/>
                </a:lnTo>
                <a:lnTo>
                  <a:pt x="5327097" y="5029200"/>
                </a:lnTo>
                <a:close/>
                <a:moveTo>
                  <a:pt x="0" y="0"/>
                </a:moveTo>
                <a:lnTo>
                  <a:pt x="5313743" y="0"/>
                </a:lnTo>
                <a:lnTo>
                  <a:pt x="5313743" y="5029200"/>
                </a:lnTo>
                <a:lnTo>
                  <a:pt x="0" y="50292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378552E1-07B0-A631-78D3-D3C0E4C0CD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4400" y="61212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D635B7F-3E76-4C66-6A5A-9156FCE3D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34400" y="61212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Frame 5">
            <a:extLst>
              <a:ext uri="{FF2B5EF4-FFF2-40B4-BE49-F238E27FC236}">
                <a16:creationId xmlns:a16="http://schemas.microsoft.com/office/drawing/2014/main" id="{7D7E927E-4F73-5579-4F1D-E13899DEEA04}"/>
              </a:ext>
            </a:extLst>
          </p:cNvPr>
          <p:cNvSpPr/>
          <p:nvPr userDrawn="1"/>
        </p:nvSpPr>
        <p:spPr>
          <a:xfrm>
            <a:off x="386317" y="352044"/>
            <a:ext cx="11419367" cy="6153912"/>
          </a:xfrm>
          <a:prstGeom prst="frame">
            <a:avLst>
              <a:gd name="adj1" fmla="val 217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64827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column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F2090F11-94D5-C2A6-0759-3E7541B099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9640" y="485113"/>
            <a:ext cx="10515600" cy="1531525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0F349F3-2C28-5A44-EDFC-75FD6CA95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096000" y="0"/>
            <a:ext cx="6096000" cy="7367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634FD449-C6E0-CF8A-82B2-52438C952C07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929640" y="2153285"/>
            <a:ext cx="4953001" cy="3500438"/>
          </a:xfrm>
        </p:spPr>
        <p:txBody>
          <a:bodyPr lIns="91440">
            <a:normAutofit/>
          </a:bodyPr>
          <a:lstStyle>
            <a:lvl1pPr>
              <a:spcBef>
                <a:spcPts val="1000"/>
              </a:spcBef>
              <a:spcAft>
                <a:spcPts val="1200"/>
              </a:spcAft>
              <a:defRPr sz="1800"/>
            </a:lvl1pPr>
            <a:lvl2pPr>
              <a:spcBef>
                <a:spcPts val="1000"/>
              </a:spcBef>
              <a:spcAft>
                <a:spcPts val="1200"/>
              </a:spcAft>
              <a:defRPr sz="1600"/>
            </a:lvl2pPr>
            <a:lvl3pPr>
              <a:spcBef>
                <a:spcPts val="1000"/>
              </a:spcBef>
              <a:spcAft>
                <a:spcPts val="1200"/>
              </a:spcAft>
              <a:defRPr sz="1400"/>
            </a:lvl3pPr>
            <a:lvl4pPr>
              <a:spcBef>
                <a:spcPts val="1000"/>
              </a:spcBef>
              <a:spcAft>
                <a:spcPts val="1200"/>
              </a:spcAft>
              <a:defRPr sz="1200"/>
            </a:lvl4pPr>
            <a:lvl5pPr>
              <a:spcBef>
                <a:spcPts val="1000"/>
              </a:spcBef>
              <a:spcAft>
                <a:spcPts val="1200"/>
              </a:spcAft>
              <a:defRPr sz="12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1">
            <a:extLst>
              <a:ext uri="{FF2B5EF4-FFF2-40B4-BE49-F238E27FC236}">
                <a16:creationId xmlns:a16="http://schemas.microsoft.com/office/drawing/2014/main" id="{F971E741-6253-D410-B562-50CA5976207A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309360" y="2153285"/>
            <a:ext cx="5135880" cy="3500438"/>
          </a:xfrm>
        </p:spPr>
        <p:txBody>
          <a:bodyPr lIns="91440">
            <a:normAutofit/>
          </a:bodyPr>
          <a:lstStyle>
            <a:lvl1pPr>
              <a:spcBef>
                <a:spcPts val="1000"/>
              </a:spcBef>
              <a:spcAft>
                <a:spcPts val="1200"/>
              </a:spcAft>
              <a:defRPr sz="1800"/>
            </a:lvl1pPr>
            <a:lvl2pPr>
              <a:spcBef>
                <a:spcPts val="1000"/>
              </a:spcBef>
              <a:spcAft>
                <a:spcPts val="1200"/>
              </a:spcAft>
              <a:defRPr sz="1600"/>
            </a:lvl2pPr>
            <a:lvl3pPr>
              <a:spcBef>
                <a:spcPts val="1000"/>
              </a:spcBef>
              <a:spcAft>
                <a:spcPts val="1200"/>
              </a:spcAft>
              <a:defRPr sz="1400"/>
            </a:lvl3pPr>
            <a:lvl4pPr>
              <a:spcBef>
                <a:spcPts val="1000"/>
              </a:spcBef>
              <a:spcAft>
                <a:spcPts val="1200"/>
              </a:spcAft>
              <a:defRPr sz="1200"/>
            </a:lvl4pPr>
            <a:lvl5pPr>
              <a:spcBef>
                <a:spcPts val="1000"/>
              </a:spcBef>
              <a:spcAft>
                <a:spcPts val="1200"/>
              </a:spcAft>
              <a:defRPr sz="12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378552E1-07B0-A631-78D3-D3C0E4C0CD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4400" y="61212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D635B7F-3E76-4C66-6A5A-9156FCE3D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34400" y="61212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Frame 1">
            <a:extLst>
              <a:ext uri="{FF2B5EF4-FFF2-40B4-BE49-F238E27FC236}">
                <a16:creationId xmlns:a16="http://schemas.microsoft.com/office/drawing/2014/main" id="{55D7E8F5-692D-24DD-0F8C-9563BA74AAF4}"/>
              </a:ext>
            </a:extLst>
          </p:cNvPr>
          <p:cNvSpPr/>
          <p:nvPr userDrawn="1"/>
        </p:nvSpPr>
        <p:spPr>
          <a:xfrm>
            <a:off x="386317" y="352044"/>
            <a:ext cx="11419367" cy="6153912"/>
          </a:xfrm>
          <a:prstGeom prst="frame">
            <a:avLst>
              <a:gd name="adj1" fmla="val 217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56351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column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F2090F11-94D5-C2A6-0759-3E7541B099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9640" y="485113"/>
            <a:ext cx="10515600" cy="1531525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0F349F3-2C28-5A44-EDFC-75FD6CA95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096000" y="0"/>
            <a:ext cx="6096000" cy="7367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634FD449-C6E0-CF8A-82B2-52438C952C07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929641" y="2153285"/>
            <a:ext cx="3261359" cy="3500438"/>
          </a:xfrm>
        </p:spPr>
        <p:txBody>
          <a:bodyPr lIns="91440">
            <a:normAutofit/>
          </a:bodyPr>
          <a:lstStyle>
            <a:lvl1pPr>
              <a:spcBef>
                <a:spcPts val="1000"/>
              </a:spcBef>
              <a:spcAft>
                <a:spcPts val="1200"/>
              </a:spcAft>
              <a:defRPr sz="1800" b="1"/>
            </a:lvl1pPr>
            <a:lvl2pPr>
              <a:spcBef>
                <a:spcPts val="1000"/>
              </a:spcBef>
              <a:spcAft>
                <a:spcPts val="1200"/>
              </a:spcAft>
              <a:defRPr sz="1600" b="1"/>
            </a:lvl2pPr>
            <a:lvl3pPr>
              <a:spcBef>
                <a:spcPts val="1000"/>
              </a:spcBef>
              <a:spcAft>
                <a:spcPts val="1200"/>
              </a:spcAft>
              <a:defRPr sz="1400" b="1"/>
            </a:lvl3pPr>
            <a:lvl4pPr>
              <a:spcBef>
                <a:spcPts val="1000"/>
              </a:spcBef>
              <a:spcAft>
                <a:spcPts val="1200"/>
              </a:spcAft>
              <a:defRPr sz="1200" b="1"/>
            </a:lvl4pPr>
            <a:lvl5pPr>
              <a:spcBef>
                <a:spcPts val="1000"/>
              </a:spcBef>
              <a:spcAft>
                <a:spcPts val="1200"/>
              </a:spcAft>
              <a:defRPr sz="1200" b="1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1">
            <a:extLst>
              <a:ext uri="{FF2B5EF4-FFF2-40B4-BE49-F238E27FC236}">
                <a16:creationId xmlns:a16="http://schemas.microsoft.com/office/drawing/2014/main" id="{F971E741-6253-D410-B562-50CA5976207A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4480560" y="2153285"/>
            <a:ext cx="6964680" cy="3500438"/>
          </a:xfrm>
        </p:spPr>
        <p:txBody>
          <a:bodyPr lIns="91440">
            <a:normAutofit/>
          </a:bodyPr>
          <a:lstStyle>
            <a:lvl1pPr>
              <a:spcBef>
                <a:spcPts val="1000"/>
              </a:spcBef>
              <a:spcAft>
                <a:spcPts val="1200"/>
              </a:spcAft>
              <a:defRPr sz="1800"/>
            </a:lvl1pPr>
            <a:lvl2pPr>
              <a:spcBef>
                <a:spcPts val="1000"/>
              </a:spcBef>
              <a:spcAft>
                <a:spcPts val="1200"/>
              </a:spcAft>
              <a:defRPr sz="1600"/>
            </a:lvl2pPr>
            <a:lvl3pPr>
              <a:spcBef>
                <a:spcPts val="1000"/>
              </a:spcBef>
              <a:spcAft>
                <a:spcPts val="1200"/>
              </a:spcAft>
              <a:defRPr sz="1400"/>
            </a:lvl3pPr>
            <a:lvl4pPr>
              <a:spcBef>
                <a:spcPts val="1000"/>
              </a:spcBef>
              <a:spcAft>
                <a:spcPts val="1200"/>
              </a:spcAft>
              <a:defRPr sz="1200"/>
            </a:lvl4pPr>
            <a:lvl5pPr>
              <a:spcBef>
                <a:spcPts val="1000"/>
              </a:spcBef>
              <a:spcAft>
                <a:spcPts val="1200"/>
              </a:spcAft>
              <a:defRPr sz="12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378552E1-07B0-A631-78D3-D3C0E4C0CD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4400" y="61212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D635B7F-3E76-4C66-6A5A-9156FCE3D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34400" y="61212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Frame 1">
            <a:extLst>
              <a:ext uri="{FF2B5EF4-FFF2-40B4-BE49-F238E27FC236}">
                <a16:creationId xmlns:a16="http://schemas.microsoft.com/office/drawing/2014/main" id="{5C0F1533-3810-C210-9B67-D2F4A1846C23}"/>
              </a:ext>
            </a:extLst>
          </p:cNvPr>
          <p:cNvSpPr/>
          <p:nvPr userDrawn="1"/>
        </p:nvSpPr>
        <p:spPr>
          <a:xfrm>
            <a:off x="386317" y="352044"/>
            <a:ext cx="11419367" cy="6153912"/>
          </a:xfrm>
          <a:prstGeom prst="frame">
            <a:avLst>
              <a:gd name="adj1" fmla="val 217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01025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E9C70371-D147-2B29-EAEB-B10A799D09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6169" y="614812"/>
            <a:ext cx="10359659" cy="1325563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C5AE226-98C6-70F4-8DED-59E8FE30401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367" y="2177378"/>
            <a:ext cx="5713413" cy="4669987"/>
          </a:xfrm>
          <a:custGeom>
            <a:avLst/>
            <a:gdLst>
              <a:gd name="connsiteX0" fmla="*/ 400038 w 5713413"/>
              <a:gd name="connsiteY0" fmla="*/ 0 h 4669987"/>
              <a:gd name="connsiteX1" fmla="*/ 5713413 w 5713413"/>
              <a:gd name="connsiteY1" fmla="*/ 0 h 4669987"/>
              <a:gd name="connsiteX2" fmla="*/ 5713413 w 5713413"/>
              <a:gd name="connsiteY2" fmla="*/ 4315224 h 4669987"/>
              <a:gd name="connsiteX3" fmla="*/ 400038 w 5713413"/>
              <a:gd name="connsiteY3" fmla="*/ 4315224 h 4669987"/>
              <a:gd name="connsiteX4" fmla="*/ 0 w 5713413"/>
              <a:gd name="connsiteY4" fmla="*/ 0 h 4669987"/>
              <a:gd name="connsiteX5" fmla="*/ 386684 w 5713413"/>
              <a:gd name="connsiteY5" fmla="*/ 0 h 4669987"/>
              <a:gd name="connsiteX6" fmla="*/ 386684 w 5713413"/>
              <a:gd name="connsiteY6" fmla="*/ 4328578 h 4669987"/>
              <a:gd name="connsiteX7" fmla="*/ 5713413 w 5713413"/>
              <a:gd name="connsiteY7" fmla="*/ 4328578 h 4669987"/>
              <a:gd name="connsiteX8" fmla="*/ 5713413 w 5713413"/>
              <a:gd name="connsiteY8" fmla="*/ 4669987 h 4669987"/>
              <a:gd name="connsiteX9" fmla="*/ 0 w 5713413"/>
              <a:gd name="connsiteY9" fmla="*/ 4669987 h 4669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713413" h="4669987">
                <a:moveTo>
                  <a:pt x="400038" y="0"/>
                </a:moveTo>
                <a:lnTo>
                  <a:pt x="5713413" y="0"/>
                </a:lnTo>
                <a:lnTo>
                  <a:pt x="5713413" y="4315224"/>
                </a:lnTo>
                <a:lnTo>
                  <a:pt x="400038" y="4315224"/>
                </a:lnTo>
                <a:close/>
                <a:moveTo>
                  <a:pt x="0" y="0"/>
                </a:moveTo>
                <a:lnTo>
                  <a:pt x="386684" y="0"/>
                </a:lnTo>
                <a:lnTo>
                  <a:pt x="386684" y="4328578"/>
                </a:lnTo>
                <a:lnTo>
                  <a:pt x="5713413" y="4328578"/>
                </a:lnTo>
                <a:lnTo>
                  <a:pt x="5713413" y="4669987"/>
                </a:lnTo>
                <a:lnTo>
                  <a:pt x="0" y="4669987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8EEA9034-22FD-3C2F-6A27-63638969802D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6475413" y="2153285"/>
            <a:ext cx="4799012" cy="3790315"/>
          </a:xfrm>
        </p:spPr>
        <p:txBody>
          <a:bodyPr>
            <a:normAutofit/>
          </a:bodyPr>
          <a:lstStyle>
            <a:lvl1pPr>
              <a:lnSpc>
                <a:spcPct val="95000"/>
              </a:lnSpc>
              <a:spcBef>
                <a:spcPts val="1000"/>
              </a:spcBef>
              <a:spcAft>
                <a:spcPts val="1200"/>
              </a:spcAft>
              <a:defRPr sz="2000"/>
            </a:lvl1pPr>
            <a:lvl2pPr>
              <a:lnSpc>
                <a:spcPct val="95000"/>
              </a:lnSpc>
              <a:spcBef>
                <a:spcPts val="1000"/>
              </a:spcBef>
              <a:spcAft>
                <a:spcPts val="1200"/>
              </a:spcAft>
              <a:defRPr sz="1800"/>
            </a:lvl2pPr>
            <a:lvl3pPr>
              <a:lnSpc>
                <a:spcPct val="95000"/>
              </a:lnSpc>
              <a:spcBef>
                <a:spcPts val="1000"/>
              </a:spcBef>
              <a:spcAft>
                <a:spcPts val="1200"/>
              </a:spcAft>
              <a:defRPr sz="1600"/>
            </a:lvl3pPr>
            <a:lvl4pPr>
              <a:lnSpc>
                <a:spcPct val="95000"/>
              </a:lnSpc>
              <a:spcBef>
                <a:spcPts val="1000"/>
              </a:spcBef>
              <a:spcAft>
                <a:spcPts val="1200"/>
              </a:spcAft>
              <a:defRPr sz="1400"/>
            </a:lvl4pPr>
            <a:lvl5pPr>
              <a:lnSpc>
                <a:spcPct val="95000"/>
              </a:lnSpc>
              <a:spcBef>
                <a:spcPts val="1000"/>
              </a:spcBef>
              <a:spcAft>
                <a:spcPts val="1200"/>
              </a:spcAft>
              <a:defRPr sz="14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C72AFED-AF5A-A2E9-0D36-388733BBE9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096000" y="0"/>
            <a:ext cx="6096000" cy="7367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378552E1-07B0-A631-78D3-D3C0E4C0CD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4400" y="61212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D635B7F-3E76-4C66-6A5A-9156FCE3D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34400" y="61212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Frame 6">
            <a:extLst>
              <a:ext uri="{FF2B5EF4-FFF2-40B4-BE49-F238E27FC236}">
                <a16:creationId xmlns:a16="http://schemas.microsoft.com/office/drawing/2014/main" id="{7A42E613-3DCC-07A2-BA9B-74B13F28E591}"/>
              </a:ext>
            </a:extLst>
          </p:cNvPr>
          <p:cNvSpPr/>
          <p:nvPr userDrawn="1"/>
        </p:nvSpPr>
        <p:spPr>
          <a:xfrm>
            <a:off x="386317" y="352044"/>
            <a:ext cx="11419367" cy="6153912"/>
          </a:xfrm>
          <a:prstGeom prst="frame">
            <a:avLst>
              <a:gd name="adj1" fmla="val 217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49365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B4660D4-B0ED-42D9-BC6D-AF4F1F9CB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C607AE-E8B7-4C3B-A6DA-04289E2F0A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1917CC-671D-47EA-B065-51E87EC27B5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2D0B54-5D87-4D1B-9C6E-5A7B87C833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CADFFD-0FF7-4DDC-8879-918576F63E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19906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  <p15:guide id="3" pos="1920">
          <p15:clr>
            <a:srgbClr val="F26B43"/>
          </p15:clr>
        </p15:guide>
        <p15:guide id="4" pos="5760">
          <p15:clr>
            <a:srgbClr val="F26B43"/>
          </p15:clr>
        </p15:guide>
        <p15:guide id="5" pos="7248">
          <p15:clr>
            <a:srgbClr val="F26B43"/>
          </p15:clr>
        </p15:guide>
        <p15:guide id="6" pos="43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C5E399AE-C2DC-0BE4-A179-9A726D23FFC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70" b="12770"/>
          <a:stretch/>
        </p:blipFill>
        <p:spPr>
          <a:xfrm>
            <a:off x="-1224553" y="-107439"/>
            <a:ext cx="13416553" cy="7072878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526ABF06-5491-8319-408F-AC9C03E64E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521" y="664144"/>
            <a:ext cx="11275332" cy="1229031"/>
          </a:xfrm>
        </p:spPr>
        <p:txBody>
          <a:bodyPr>
            <a:normAutofit/>
          </a:bodyPr>
          <a:lstStyle/>
          <a:p>
            <a:pPr algn="ctr"/>
            <a:r>
              <a:rPr lang="en-US" sz="5600" dirty="0">
                <a:solidFill>
                  <a:schemeClr val="bg1">
                    <a:lumMod val="85000"/>
                  </a:schemeClr>
                </a:solidFill>
              </a:rPr>
              <a:t>Unit 4 Activity 2</a:t>
            </a:r>
            <a:br>
              <a:rPr lang="en-US" sz="5600" dirty="0">
                <a:solidFill>
                  <a:schemeClr val="bg1">
                    <a:lumMod val="85000"/>
                  </a:schemeClr>
                </a:solidFill>
              </a:rPr>
            </a:br>
            <a:endParaRPr lang="en-US" sz="22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E32E2EA2-1678-8B16-0E08-49BF8279444B}"/>
              </a:ext>
            </a:extLst>
          </p:cNvPr>
          <p:cNvSpPr txBox="1">
            <a:spLocks/>
          </p:cNvSpPr>
          <p:nvPr/>
        </p:nvSpPr>
        <p:spPr>
          <a:xfrm>
            <a:off x="8150087" y="5228838"/>
            <a:ext cx="3781226" cy="122903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>
                <a:solidFill>
                  <a:schemeClr val="bg1">
                    <a:lumMod val="85000"/>
                  </a:schemeClr>
                </a:solidFill>
              </a:rPr>
              <a:t>Martin Grobisen</a:t>
            </a:r>
          </a:p>
        </p:txBody>
      </p:sp>
    </p:spTree>
    <p:extLst>
      <p:ext uri="{BB962C8B-B14F-4D97-AF65-F5344CB8AC3E}">
        <p14:creationId xmlns:p14="http://schemas.microsoft.com/office/powerpoint/2010/main" val="38650859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090BA0-BB9B-C8F7-6ABC-11302EE7C3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56CCE3E-2C83-2617-D10C-5AB2BB6D594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5078" r="15078"/>
          <a:stretch/>
        </p:blipFill>
        <p:spPr>
          <a:xfrm>
            <a:off x="6985416" y="1496318"/>
            <a:ext cx="4483255" cy="42850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94FA6FE4-604D-5E5D-C12C-029ED2C905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883920"/>
            <a:ext cx="8115300" cy="689241"/>
          </a:xfrm>
        </p:spPr>
        <p:txBody>
          <a:bodyPr>
            <a:normAutofit/>
          </a:bodyPr>
          <a:lstStyle/>
          <a:p>
            <a:r>
              <a:rPr lang="en-US" dirty="0"/>
              <a:t>Mitigating Credential Stuffing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227E46F-476E-60C2-A87C-5AF3F1D1AE8A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37421" y="1676400"/>
            <a:ext cx="5496232" cy="4104968"/>
          </a:xfrm>
        </p:spPr>
        <p:txBody>
          <a:bodyPr>
            <a:normAutofit/>
          </a:bodyPr>
          <a:lstStyle/>
          <a:p>
            <a:r>
              <a:rPr lang="en-US" sz="2400" b="1" dirty="0"/>
              <a:t>Mitigating Credential Stuffing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Use Unique Passwords: </a:t>
            </a:r>
            <a:r>
              <a:rPr lang="en-US" dirty="0"/>
              <a:t>Ensure users do not reuse passwords across multiple accounts.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Monitor Login Attempts: </a:t>
            </a:r>
            <a:r>
              <a:rPr lang="en-US" dirty="0"/>
              <a:t>Implement systems to detect and block suspicious login attempts.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Employ CAPTCHAs: </a:t>
            </a:r>
            <a:r>
              <a:rPr lang="en-US" dirty="0"/>
              <a:t>Add CAPTCHAs to login processes to prevent automated attempts.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01351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255C12-0BCF-0208-3C5C-8D054FE937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90F3B55-D641-6A3D-52BE-CE79844ED8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883920"/>
            <a:ext cx="6086168" cy="689241"/>
          </a:xfrm>
        </p:spPr>
        <p:txBody>
          <a:bodyPr>
            <a:normAutofit/>
          </a:bodyPr>
          <a:lstStyle/>
          <a:p>
            <a:r>
              <a:rPr lang="en-US" dirty="0"/>
              <a:t>Rainbow Attacks 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C9C44B9-E00B-09E9-0052-E369ECA91F75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37420" y="1676400"/>
            <a:ext cx="8333427" cy="4557252"/>
          </a:xfrm>
        </p:spPr>
        <p:txBody>
          <a:bodyPr>
            <a:normAutofit/>
          </a:bodyPr>
          <a:lstStyle/>
          <a:p>
            <a:r>
              <a:rPr lang="en-US" dirty="0"/>
              <a:t>Rainbow attacks use precomputed hash tables to reverse-engineer plaintext passwords from hashes. Attackers use these tables to match hashes and crack passwords quickly.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6082503-4093-5EFD-3BE9-5B8C5654CC1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8169" b="21879"/>
          <a:stretch/>
        </p:blipFill>
        <p:spPr>
          <a:xfrm>
            <a:off x="1684600" y="3365091"/>
            <a:ext cx="8822800" cy="293807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6366335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773C4D-9377-D269-E3F3-3A104FA024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ADFDD63-0573-001A-529D-07A4174ADD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883920"/>
            <a:ext cx="7808976" cy="689241"/>
          </a:xfrm>
        </p:spPr>
        <p:txBody>
          <a:bodyPr>
            <a:normAutofit/>
          </a:bodyPr>
          <a:lstStyle/>
          <a:p>
            <a:r>
              <a:rPr lang="en-US" dirty="0"/>
              <a:t>Mitigating Rainbow Attacks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26153A5-C8AC-B4F6-F360-6EC2F948311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37421" y="1676400"/>
            <a:ext cx="5365592" cy="4557252"/>
          </a:xfrm>
        </p:spPr>
        <p:txBody>
          <a:bodyPr>
            <a:normAutofit/>
          </a:bodyPr>
          <a:lstStyle/>
          <a:p>
            <a:r>
              <a:rPr lang="en-US" sz="2400" b="1" dirty="0"/>
              <a:t>Mitigating Rainbow Table Attacks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Use Salting: </a:t>
            </a:r>
            <a:r>
              <a:rPr lang="en-US" dirty="0"/>
              <a:t>Add unique, random data to passwords before hashing to ensure unique hashes.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Strong Hashing Algorithms: </a:t>
            </a:r>
            <a:r>
              <a:rPr lang="en-US" dirty="0"/>
              <a:t>Implement robust hashing algorithms like </a:t>
            </a:r>
            <a:r>
              <a:rPr lang="en-US" dirty="0" err="1"/>
              <a:t>bcrypt</a:t>
            </a:r>
            <a:r>
              <a:rPr lang="en-US" dirty="0"/>
              <a:t> or SHA-256.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Regularly Change Passwords:</a:t>
            </a:r>
            <a:r>
              <a:rPr lang="en-US" dirty="0"/>
              <a:t> Encourage users to update passwords frequently to stay ahead of potential compromises.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9A4769B-CEC9-8D9C-1C52-CF0931A3DBF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260369" y="2127703"/>
            <a:ext cx="5365592" cy="357706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7317873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5502A7-D628-9598-43E7-1630A6F905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07744CD-6A93-3F17-591E-725F723079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883920"/>
            <a:ext cx="6086168" cy="689241"/>
          </a:xfrm>
        </p:spPr>
        <p:txBody>
          <a:bodyPr>
            <a:normAutofit/>
          </a:bodyPr>
          <a:lstStyle/>
          <a:p>
            <a:r>
              <a:rPr lang="en-US" dirty="0"/>
              <a:t>Birthday Attacks 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9CB3020-3654-5D9D-059E-F256BA3FD63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37420" y="1676400"/>
            <a:ext cx="8708331" cy="1158240"/>
          </a:xfrm>
        </p:spPr>
        <p:txBody>
          <a:bodyPr>
            <a:normAutofit/>
          </a:bodyPr>
          <a:lstStyle/>
          <a:p>
            <a:r>
              <a:rPr lang="en-US" dirty="0"/>
              <a:t>Birthday attacks exploit the mathematical probability of hash collisions to find two different inputs that produce the same hash. This method is effective against weaker hash functions.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39606A8-4001-F870-659A-2DAB2204E5D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0603" t="37459" b="17651"/>
          <a:stretch/>
        </p:blipFill>
        <p:spPr>
          <a:xfrm>
            <a:off x="2287604" y="3145678"/>
            <a:ext cx="8192615" cy="308797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5691692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1A44F5-816E-A027-3CC2-A84E90E512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91DE5DE-7FD2-2960-4344-F2EABBC96F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883920"/>
            <a:ext cx="6086168" cy="689241"/>
          </a:xfrm>
        </p:spPr>
        <p:txBody>
          <a:bodyPr>
            <a:normAutofit/>
          </a:bodyPr>
          <a:lstStyle/>
          <a:p>
            <a:r>
              <a:rPr lang="en-US" dirty="0"/>
              <a:t>Mitigating Birthday Attacks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6426CE4-5191-B3EA-43CA-8CD29DAC948F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37421" y="1676400"/>
            <a:ext cx="5496232" cy="4557252"/>
          </a:xfrm>
        </p:spPr>
        <p:txBody>
          <a:bodyPr>
            <a:normAutofit/>
          </a:bodyPr>
          <a:lstStyle/>
          <a:p>
            <a:r>
              <a:rPr lang="en-US" sz="2400" b="1" dirty="0"/>
              <a:t>Mitigating Birthday Attacks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Use Strong Hash Functions: </a:t>
            </a:r>
            <a:r>
              <a:rPr lang="en-US" dirty="0"/>
              <a:t>Implement secure hash functions like SHA-256 to reduce collision probability.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Employ Salting: </a:t>
            </a:r>
            <a:r>
              <a:rPr lang="en-US" dirty="0"/>
              <a:t>Add random salts to hashes to ensure unique outcomes for the same input.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Monitor for Anomalies: </a:t>
            </a:r>
            <a:r>
              <a:rPr lang="en-US" dirty="0"/>
              <a:t>Continuously monitor systems for unusual patterns that may indicate an attack.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5C60CC6-0DD6-E837-D492-2789303A4B8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0603"/>
          <a:stretch/>
        </p:blipFill>
        <p:spPr>
          <a:xfrm>
            <a:off x="6564573" y="1573161"/>
            <a:ext cx="4890006" cy="410594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7064913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B961152-381E-D654-15E9-7C4F096087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9160" y="655320"/>
            <a:ext cx="4572000" cy="5486400"/>
          </a:xfrm>
        </p:spPr>
        <p:txBody>
          <a:bodyPr/>
          <a:lstStyle/>
          <a:p>
            <a:r>
              <a:rPr lang="en-US" dirty="0"/>
              <a:t>Thank you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FD569DC-1A68-51FF-4CCE-F334F8B3D5A3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475413" y="2773680"/>
            <a:ext cx="4572000" cy="3368040"/>
          </a:xfrm>
        </p:spPr>
        <p:txBody>
          <a:bodyPr/>
          <a:lstStyle/>
          <a:p>
            <a:r>
              <a:rPr lang="en-US" dirty="0"/>
              <a:t>Martin Grobisen</a:t>
            </a:r>
          </a:p>
          <a:p>
            <a:r>
              <a:rPr lang="en-US" dirty="0"/>
              <a:t>813-731-5629</a:t>
            </a:r>
          </a:p>
          <a:p>
            <a:r>
              <a:rPr lang="en-US" dirty="0"/>
              <a:t>grobisen@gmail.com</a:t>
            </a:r>
          </a:p>
        </p:txBody>
      </p:sp>
    </p:spTree>
    <p:extLst>
      <p:ext uri="{BB962C8B-B14F-4D97-AF65-F5344CB8AC3E}">
        <p14:creationId xmlns:p14="http://schemas.microsoft.com/office/powerpoint/2010/main" val="33038445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44B7D88-18D8-7250-6364-BECA6F6538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883920"/>
            <a:ext cx="9131300" cy="689241"/>
          </a:xfrm>
        </p:spPr>
        <p:txBody>
          <a:bodyPr>
            <a:normAutofit/>
          </a:bodyPr>
          <a:lstStyle/>
          <a:p>
            <a:r>
              <a:rPr lang="en-US" dirty="0"/>
              <a:t>Phishing Attacks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C0D5F39-EF49-BECB-8276-8B8A46F07AC2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42276" y="1676400"/>
            <a:ext cx="9303424" cy="1320800"/>
          </a:xfrm>
        </p:spPr>
        <p:txBody>
          <a:bodyPr/>
          <a:lstStyle/>
          <a:p>
            <a:r>
              <a:rPr lang="en-US" dirty="0"/>
              <a:t>Phishing attacks deceive users into providing sensitive information by posing as a trustworthy entity. These attacks often come through email, instant messaging, or fake websites.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0BB59DC-DB52-BF84-5BEC-164CC46F839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-495" r="20081" b="2"/>
          <a:stretch/>
        </p:blipFill>
        <p:spPr>
          <a:xfrm>
            <a:off x="2328903" y="3733800"/>
            <a:ext cx="7534194" cy="258530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8103740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8CFC19-2B40-F4E3-F483-F15B21E17B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C0A7B4B-AEF3-40C9-B93B-3C3FD6D750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883920"/>
            <a:ext cx="9131300" cy="689241"/>
          </a:xfrm>
        </p:spPr>
        <p:txBody>
          <a:bodyPr>
            <a:normAutofit/>
          </a:bodyPr>
          <a:lstStyle/>
          <a:p>
            <a:r>
              <a:rPr lang="en-US" dirty="0"/>
              <a:t>Example of Phishing - Email Scams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558D674-FBDF-728B-1D6F-3DE68C093963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42277" y="1676400"/>
            <a:ext cx="5496232" cy="4686300"/>
          </a:xfrm>
        </p:spPr>
        <p:txBody>
          <a:bodyPr>
            <a:normAutofit/>
          </a:bodyPr>
          <a:lstStyle/>
          <a:p>
            <a:r>
              <a:rPr lang="en-US" sz="2400" b="1" dirty="0"/>
              <a:t>Email scams are the most common form of phishing: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Fake Payment Requests: </a:t>
            </a:r>
            <a:r>
              <a:rPr lang="en-US" dirty="0"/>
              <a:t>An email appears to be from a trusted vendor asking for immediate payment.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Account Verification: </a:t>
            </a:r>
            <a:r>
              <a:rPr lang="en-US" dirty="0"/>
              <a:t>An email claims to be from your bank asking you to verify your account details.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Prize Notifications: </a:t>
            </a:r>
            <a:r>
              <a:rPr lang="en-US" dirty="0"/>
              <a:t>An email notifies you of a big win in a lottery you never entered, asking for your personal information to claim the prize.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E2B4BAE-BC1F-150C-AC0D-BA0795185B7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20081"/>
          <a:stretch/>
        </p:blipFill>
        <p:spPr>
          <a:xfrm>
            <a:off x="6907136" y="2128067"/>
            <a:ext cx="4370463" cy="364493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9011265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95706B-8DBA-BCC0-869C-CCAA8506BB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F0551FB-4EEA-1236-A342-C3663DF054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883920"/>
            <a:ext cx="9131300" cy="689241"/>
          </a:xfrm>
        </p:spPr>
        <p:txBody>
          <a:bodyPr>
            <a:normAutofit/>
          </a:bodyPr>
          <a:lstStyle/>
          <a:p>
            <a:r>
              <a:rPr lang="en-US" dirty="0"/>
              <a:t>Example of Phishing - Spear Phishing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E906522-D8CC-B8BB-D4AF-26FB8C763FB2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42277" y="1676400"/>
            <a:ext cx="5496232" cy="4406900"/>
          </a:xfrm>
        </p:spPr>
        <p:txBody>
          <a:bodyPr>
            <a:normAutofit/>
          </a:bodyPr>
          <a:lstStyle/>
          <a:p>
            <a:r>
              <a:rPr lang="en-US" sz="2400" b="1" dirty="0"/>
              <a:t>Spear phishing targets specific individuals or organizations: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Personalized Messages: </a:t>
            </a:r>
            <a:r>
              <a:rPr lang="en-US" dirty="0"/>
              <a:t>Emails that mention your name, job title, or other personal details to appear legitimate.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Impersonation of Colleagues: </a:t>
            </a:r>
            <a:r>
              <a:rPr lang="en-US" dirty="0"/>
              <a:t>An email looks like it’s from your boss or a colleague, asking for sensitive information or urgent tasks.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Targeted Attacks: </a:t>
            </a:r>
            <a:r>
              <a:rPr lang="en-US" dirty="0"/>
              <a:t>More sophisticated attacks using personal details to build trust and prompt a response.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67499B7-A392-0625-9A3E-78F37D0BBDB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20081"/>
          <a:stretch/>
        </p:blipFill>
        <p:spPr>
          <a:xfrm>
            <a:off x="6907136" y="2128067"/>
            <a:ext cx="4370463" cy="364493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7444205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5F1CAD-6454-148C-CA96-749F00F66D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F9979ED-81D6-A104-4B83-62DFFEF470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883920"/>
            <a:ext cx="9131300" cy="689241"/>
          </a:xfrm>
        </p:spPr>
        <p:txBody>
          <a:bodyPr>
            <a:normAutofit/>
          </a:bodyPr>
          <a:lstStyle/>
          <a:p>
            <a:r>
              <a:rPr lang="en-US" dirty="0"/>
              <a:t>Phishing Example: Smishing and Vishing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DFBA90BB-48BC-00F5-D329-3145E27661DE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42277" y="1676400"/>
            <a:ext cx="5496232" cy="4483100"/>
          </a:xfrm>
        </p:spPr>
        <p:txBody>
          <a:bodyPr>
            <a:normAutofit lnSpcReduction="10000"/>
          </a:bodyPr>
          <a:lstStyle/>
          <a:p>
            <a:r>
              <a:rPr lang="en-US" sz="2400" b="1" dirty="0"/>
              <a:t>Phishing can also happen via SMS and phone calls: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Smishing (SMS Phishing): </a:t>
            </a:r>
            <a:r>
              <a:rPr lang="en-US" dirty="0"/>
              <a:t>Text messages that contain links to malicious websites or ask for personal information.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i="1" dirty="0"/>
              <a:t>"Your bank account has been compromised. Click this link to secure it."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Vishing (Voice Phishing): </a:t>
            </a:r>
            <a:r>
              <a:rPr lang="en-US" dirty="0"/>
              <a:t>Fraudulent phone calls pretending to be from reputable companies to extract personal information.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i="1" dirty="0"/>
              <a:t>"This is the IRS. You owe back taxes, and if you don't pay now, you'll be arrested."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B20A072-6F0A-1331-495A-C5C9022CEC2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20081"/>
          <a:stretch/>
        </p:blipFill>
        <p:spPr>
          <a:xfrm>
            <a:off x="6907136" y="2128067"/>
            <a:ext cx="4370463" cy="364493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4939626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AFF8F3-D1D8-F866-FC1C-9FEC53E311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33CADF7-C452-9866-0D81-665FA6034C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883920"/>
            <a:ext cx="9131300" cy="689241"/>
          </a:xfrm>
        </p:spPr>
        <p:txBody>
          <a:bodyPr>
            <a:normAutofit/>
          </a:bodyPr>
          <a:lstStyle/>
          <a:p>
            <a:r>
              <a:rPr lang="en-US" dirty="0"/>
              <a:t>Phishing (Steps to Avoid It)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D381FAE3-A5AD-C752-FE31-D8B460B4EA5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42277" y="1676400"/>
            <a:ext cx="5496232" cy="3505200"/>
          </a:xfrm>
        </p:spPr>
        <p:txBody>
          <a:bodyPr/>
          <a:lstStyle/>
          <a:p>
            <a:r>
              <a:rPr lang="en-US" sz="2400" b="1" dirty="0"/>
              <a:t>Steps to Avoid Phishing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Verify the Source: </a:t>
            </a:r>
            <a:r>
              <a:rPr lang="en-US" dirty="0"/>
              <a:t>Always check the sender's email address and ensure it’s legitimate.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Don't Click on Suspicious Links: </a:t>
            </a:r>
            <a:r>
              <a:rPr lang="en-US" dirty="0"/>
              <a:t>Hover over links to see the actual URL before clicking.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Use Security Software: </a:t>
            </a:r>
            <a:r>
              <a:rPr lang="en-US" dirty="0"/>
              <a:t>Employ anti-phishing tools and ensure your software is up-to-date.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D5C6231-4CB4-54EA-A098-AD13E11CBC2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20081"/>
          <a:stretch/>
        </p:blipFill>
        <p:spPr>
          <a:xfrm>
            <a:off x="6907136" y="2128067"/>
            <a:ext cx="4370463" cy="364493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1231157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E5BAEE-49C7-1031-35DF-A2764F1202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DE9A4DC-228B-0760-38BA-F1BDBCF6D2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883920"/>
            <a:ext cx="9902952" cy="689241"/>
          </a:xfrm>
        </p:spPr>
        <p:txBody>
          <a:bodyPr>
            <a:normAutofit/>
          </a:bodyPr>
          <a:lstStyle/>
          <a:p>
            <a:r>
              <a:rPr lang="en-US" dirty="0"/>
              <a:t>Dictionary and Brute-Force Attacks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EF4CC39-F996-1BFD-A78C-337AE21628A2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37421" y="1676400"/>
            <a:ext cx="5496232" cy="4104968"/>
          </a:xfrm>
        </p:spPr>
        <p:txBody>
          <a:bodyPr>
            <a:normAutofit/>
          </a:bodyPr>
          <a:lstStyle/>
          <a:p>
            <a:r>
              <a:rPr lang="en-US" sz="2400" b="1" dirty="0"/>
              <a:t>Dictionary and Brute-Force Attacks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Dictionary Attacks: </a:t>
            </a:r>
            <a:r>
              <a:rPr lang="en-US" dirty="0"/>
              <a:t>Attackers use a pre-compiled list of potential passwords to attempt access.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Brute-Force Attacks: </a:t>
            </a:r>
            <a:r>
              <a:rPr lang="en-US" dirty="0"/>
              <a:t>Attackers systematically try every possible combination of characters until the correct password is found.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29631F7-35D8-FA2A-04EC-F80014AACB9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0444" t="29173" r="19965" b="27050"/>
          <a:stretch/>
        </p:blipFill>
        <p:spPr>
          <a:xfrm>
            <a:off x="6748272" y="3121181"/>
            <a:ext cx="3758184" cy="29285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0758943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B02D60-A197-4A69-10F0-16389F7678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296FB31-7895-1D75-04BC-B8406ECB6A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883920"/>
            <a:ext cx="8961120" cy="689241"/>
          </a:xfrm>
        </p:spPr>
        <p:txBody>
          <a:bodyPr>
            <a:normAutofit fontScale="90000"/>
          </a:bodyPr>
          <a:lstStyle/>
          <a:p>
            <a:r>
              <a:rPr lang="en-US" dirty="0"/>
              <a:t>Mitigating Dictionary and Brute-Force Attacks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2558E2D-0075-B3E1-3E87-BB15F740C9A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37420" y="1676400"/>
            <a:ext cx="5773107" cy="4104968"/>
          </a:xfrm>
        </p:spPr>
        <p:txBody>
          <a:bodyPr>
            <a:normAutofit/>
          </a:bodyPr>
          <a:lstStyle/>
          <a:p>
            <a:r>
              <a:rPr lang="en-US" sz="2400" b="1" dirty="0"/>
              <a:t>Mitigating Dictionary and Brute-Force Attacks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Implement Account Lockout Policies: </a:t>
            </a:r>
            <a:r>
              <a:rPr lang="en-US" dirty="0"/>
              <a:t>Temporarily lock accounts after a certain number of failed login attempts.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Use Strong Passwords: </a:t>
            </a:r>
            <a:r>
              <a:rPr lang="en-US" dirty="0"/>
              <a:t>Encourage users to create complex passwords with a mix of characters.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Enable Multi-Factor Authentication (MFA): </a:t>
            </a:r>
            <a:r>
              <a:rPr lang="en-US" dirty="0"/>
              <a:t>Adds an extra layer of security by requiring additional verification.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86D4CF5-593D-CA9E-A293-E7E66EFE43A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301552" y="1573161"/>
            <a:ext cx="4148920" cy="440091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090241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5D2750-4C20-31AD-F47A-502CE7BC14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76238EE-3241-B60D-2B52-07610D7AB45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5078" t="48262" r="15078"/>
          <a:stretch/>
        </p:blipFill>
        <p:spPr>
          <a:xfrm>
            <a:off x="2792812" y="3602736"/>
            <a:ext cx="6881681" cy="264407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382D97B5-23A9-EFA3-E1F1-AF70C070FE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883920"/>
            <a:ext cx="8115300" cy="689241"/>
          </a:xfrm>
        </p:spPr>
        <p:txBody>
          <a:bodyPr>
            <a:normAutofit/>
          </a:bodyPr>
          <a:lstStyle/>
          <a:p>
            <a:r>
              <a:rPr lang="en-US" dirty="0"/>
              <a:t>Credential Stuffing 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BF76CF24-6E49-6B0E-0D53-592FB7B378F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37421" y="1676400"/>
            <a:ext cx="5496232" cy="4104968"/>
          </a:xfrm>
        </p:spPr>
        <p:txBody>
          <a:bodyPr>
            <a:normAutofit/>
          </a:bodyPr>
          <a:lstStyle/>
          <a:p>
            <a:r>
              <a:rPr lang="en-US" sz="2400" b="1" dirty="0"/>
              <a:t>Credential Stuffing Attacks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Credential stuffing involves using stolen username-password pairs to gain unauthorized access. These credentials are usually obtained from data breaches.</a:t>
            </a:r>
          </a:p>
        </p:txBody>
      </p:sp>
    </p:spTree>
    <p:extLst>
      <p:ext uri="{BB962C8B-B14F-4D97-AF65-F5344CB8AC3E}">
        <p14:creationId xmlns:p14="http://schemas.microsoft.com/office/powerpoint/2010/main" val="3320778744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">
  <a:themeElements>
    <a:clrScheme name="Custom 77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B09D"/>
      </a:accent1>
      <a:accent2>
        <a:srgbClr val="FFD7C7"/>
      </a:accent2>
      <a:accent3>
        <a:srgbClr val="FFE9E0"/>
      </a:accent3>
      <a:accent4>
        <a:srgbClr val="55736D"/>
      </a:accent4>
      <a:accent5>
        <a:srgbClr val="88A88E"/>
      </a:accent5>
      <a:accent6>
        <a:srgbClr val="E6FFFB"/>
      </a:accent6>
      <a:hlink>
        <a:srgbClr val="0563C1"/>
      </a:hlink>
      <a:folHlink>
        <a:srgbClr val="954F72"/>
      </a:folHlink>
    </a:clrScheme>
    <a:fontScheme name="Custom 116">
      <a:majorFont>
        <a:latin typeface="Bodoni MT"/>
        <a:ea typeface=""/>
        <a:cs typeface=""/>
      </a:majorFont>
      <a:minorFont>
        <a:latin typeface="Source Sans Pr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M66722518_win32_SD_v11" id="{6E195932-91F4-4861-8538-848409B20D97}" vid="{F5C82CE7-F5AC-4E30-975C-FD228ED2202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4707</TotalTime>
  <Words>708</Words>
  <Application>Microsoft Office PowerPoint</Application>
  <PresentationFormat>Widescreen</PresentationFormat>
  <Paragraphs>75</Paragraphs>
  <Slides>15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Aptos</vt:lpstr>
      <vt:lpstr>Arial</vt:lpstr>
      <vt:lpstr>Bodoni MT</vt:lpstr>
      <vt:lpstr>Source Sans Pro Light</vt:lpstr>
      <vt:lpstr>Custom</vt:lpstr>
      <vt:lpstr>Unit 4 Activity 2 </vt:lpstr>
      <vt:lpstr>Phishing Attacks</vt:lpstr>
      <vt:lpstr>Example of Phishing - Email Scams</vt:lpstr>
      <vt:lpstr>Example of Phishing - Spear Phishing</vt:lpstr>
      <vt:lpstr>Phishing Example: Smishing and Vishing</vt:lpstr>
      <vt:lpstr>Phishing (Steps to Avoid It)</vt:lpstr>
      <vt:lpstr>Dictionary and Brute-Force Attacks</vt:lpstr>
      <vt:lpstr>Mitigating Dictionary and Brute-Force Attacks</vt:lpstr>
      <vt:lpstr>Credential Stuffing </vt:lpstr>
      <vt:lpstr>Mitigating Credential Stuffing</vt:lpstr>
      <vt:lpstr>Rainbow Attacks </vt:lpstr>
      <vt:lpstr>Mitigating Rainbow Attacks</vt:lpstr>
      <vt:lpstr>Birthday Attacks </vt:lpstr>
      <vt:lpstr>Mitigating Birthday Attacks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Martin Grobisen</dc:creator>
  <cp:lastModifiedBy>Martin Grobisen</cp:lastModifiedBy>
  <cp:revision>3</cp:revision>
  <dcterms:created xsi:type="dcterms:W3CDTF">2024-11-07T21:35:52Z</dcterms:created>
  <dcterms:modified xsi:type="dcterms:W3CDTF">2024-12-10T21:52:05Z</dcterms:modified>
</cp:coreProperties>
</file>