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44" r:id="rId2"/>
    <p:sldId id="345" r:id="rId3"/>
    <p:sldId id="381" r:id="rId4"/>
    <p:sldId id="380" r:id="rId5"/>
    <p:sldId id="373" r:id="rId6"/>
    <p:sldId id="382" r:id="rId7"/>
    <p:sldId id="383" r:id="rId8"/>
    <p:sldId id="379" r:id="rId9"/>
    <p:sldId id="384" r:id="rId10"/>
    <p:sldId id="385" r:id="rId11"/>
    <p:sldId id="375" r:id="rId12"/>
    <p:sldId id="386" r:id="rId13"/>
    <p:sldId id="387" r:id="rId14"/>
    <p:sldId id="376" r:id="rId15"/>
    <p:sldId id="388" r:id="rId16"/>
    <p:sldId id="389" r:id="rId17"/>
    <p:sldId id="377" r:id="rId18"/>
    <p:sldId id="390" r:id="rId19"/>
    <p:sldId id="391" r:id="rId20"/>
    <p:sldId id="378" r:id="rId21"/>
    <p:sldId id="392" r:id="rId22"/>
    <p:sldId id="393" r:id="rId23"/>
    <p:sldId id="35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D67AF8-C153-4B69-8FF9-1E47044A5B3E}" v="10" dt="2024-11-13T21:17:45.6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8" autoAdjust="0"/>
    <p:restoredTop sz="94660"/>
  </p:normalViewPr>
  <p:slideViewPr>
    <p:cSldViewPr snapToGrid="0">
      <p:cViewPr varScale="1">
        <p:scale>
          <a:sx n="75" d="100"/>
          <a:sy n="75" d="100"/>
        </p:scale>
        <p:origin x="1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Grobisen" userId="93f8e1042d80444f" providerId="LiveId" clId="{BED67AF8-C153-4B69-8FF9-1E47044A5B3E}"/>
    <pc:docChg chg="undo custSel addSld delSld modSld sldOrd">
      <pc:chgData name="Martin Grobisen" userId="93f8e1042d80444f" providerId="LiveId" clId="{BED67AF8-C153-4B69-8FF9-1E47044A5B3E}" dt="2024-12-07T18:16:28.971" v="267" actId="20577"/>
      <pc:docMkLst>
        <pc:docMk/>
      </pc:docMkLst>
      <pc:sldChg chg="modSp mod">
        <pc:chgData name="Martin Grobisen" userId="93f8e1042d80444f" providerId="LiveId" clId="{BED67AF8-C153-4B69-8FF9-1E47044A5B3E}" dt="2024-12-07T18:16:28.971" v="267" actId="20577"/>
        <pc:sldMkLst>
          <pc:docMk/>
          <pc:sldMk cId="3865085909" sldId="344"/>
        </pc:sldMkLst>
        <pc:spChg chg="mod">
          <ac:chgData name="Martin Grobisen" userId="93f8e1042d80444f" providerId="LiveId" clId="{BED67AF8-C153-4B69-8FF9-1E47044A5B3E}" dt="2024-12-07T18:16:28.971" v="267" actId="20577"/>
          <ac:spMkLst>
            <pc:docMk/>
            <pc:sldMk cId="3865085909" sldId="344"/>
            <ac:spMk id="3" creationId="{526ABF06-5491-8319-408F-AC9C03E64E1E}"/>
          </ac:spMkLst>
        </pc:spChg>
      </pc:sldChg>
      <pc:sldChg chg="modSp mod">
        <pc:chgData name="Martin Grobisen" userId="93f8e1042d80444f" providerId="LiveId" clId="{BED67AF8-C153-4B69-8FF9-1E47044A5B3E}" dt="2024-11-13T20:12:41.964" v="61" actId="1076"/>
        <pc:sldMkLst>
          <pc:docMk/>
          <pc:sldMk cId="810374094" sldId="345"/>
        </pc:sldMkLst>
        <pc:spChg chg="mod">
          <ac:chgData name="Martin Grobisen" userId="93f8e1042d80444f" providerId="LiveId" clId="{BED67AF8-C153-4B69-8FF9-1E47044A5B3E}" dt="2024-11-13T20:05:02.762" v="5" actId="14100"/>
          <ac:spMkLst>
            <pc:docMk/>
            <pc:sldMk cId="810374094" sldId="345"/>
            <ac:spMk id="3" creationId="{C44B7D88-18D8-7250-6364-BECA6F65381D}"/>
          </ac:spMkLst>
        </pc:spChg>
        <pc:spChg chg="mod">
          <ac:chgData name="Martin Grobisen" userId="93f8e1042d80444f" providerId="LiveId" clId="{BED67AF8-C153-4B69-8FF9-1E47044A5B3E}" dt="2024-11-13T20:07:33.882" v="20" actId="20577"/>
          <ac:spMkLst>
            <pc:docMk/>
            <pc:sldMk cId="810374094" sldId="345"/>
            <ac:spMk id="7" creationId="{0C0D5F39-EF49-BECB-8276-8B8A46F07AC2}"/>
          </ac:spMkLst>
        </pc:spChg>
        <pc:picChg chg="mod modCrop">
          <ac:chgData name="Martin Grobisen" userId="93f8e1042d80444f" providerId="LiveId" clId="{BED67AF8-C153-4B69-8FF9-1E47044A5B3E}" dt="2024-11-13T20:12:41.964" v="61" actId="1076"/>
          <ac:picMkLst>
            <pc:docMk/>
            <pc:sldMk cId="810374094" sldId="345"/>
            <ac:picMk id="6" creationId="{40BB59DC-DB52-BF84-5BEC-164CC46F839D}"/>
          </ac:picMkLst>
        </pc:picChg>
      </pc:sldChg>
      <pc:sldChg chg="del">
        <pc:chgData name="Martin Grobisen" userId="93f8e1042d80444f" providerId="LiveId" clId="{BED67AF8-C153-4B69-8FF9-1E47044A5B3E}" dt="2024-11-13T20:02:37.498" v="2" actId="47"/>
        <pc:sldMkLst>
          <pc:docMk/>
          <pc:sldMk cId="3303844537" sldId="356"/>
        </pc:sldMkLst>
      </pc:sldChg>
      <pc:sldChg chg="del">
        <pc:chgData name="Martin Grobisen" userId="93f8e1042d80444f" providerId="LiveId" clId="{BED67AF8-C153-4B69-8FF9-1E47044A5B3E}" dt="2024-11-13T20:02:37.498" v="2" actId="47"/>
        <pc:sldMkLst>
          <pc:docMk/>
          <pc:sldMk cId="2160176076" sldId="357"/>
        </pc:sldMkLst>
      </pc:sldChg>
      <pc:sldChg chg="modSp mod">
        <pc:chgData name="Martin Grobisen" userId="93f8e1042d80444f" providerId="LiveId" clId="{BED67AF8-C153-4B69-8FF9-1E47044A5B3E}" dt="2024-11-13T20:13:53.675" v="78" actId="1076"/>
        <pc:sldMkLst>
          <pc:docMk/>
          <pc:sldMk cId="1075894363" sldId="373"/>
        </pc:sldMkLst>
        <pc:spChg chg="mod">
          <ac:chgData name="Martin Grobisen" userId="93f8e1042d80444f" providerId="LiveId" clId="{BED67AF8-C153-4B69-8FF9-1E47044A5B3E}" dt="2024-11-13T20:05:18.222" v="8" actId="14100"/>
          <ac:spMkLst>
            <pc:docMk/>
            <pc:sldMk cId="1075894363" sldId="373"/>
            <ac:spMk id="3" creationId="{3DE9A4DC-228B-0760-38BA-F1BDBCF6D2F8}"/>
          </ac:spMkLst>
        </pc:spChg>
        <pc:spChg chg="mod">
          <ac:chgData name="Martin Grobisen" userId="93f8e1042d80444f" providerId="LiveId" clId="{BED67AF8-C153-4B69-8FF9-1E47044A5B3E}" dt="2024-11-13T20:08:02.524" v="23"/>
          <ac:spMkLst>
            <pc:docMk/>
            <pc:sldMk cId="1075894363" sldId="373"/>
            <ac:spMk id="7" creationId="{AEF4CC39-F996-1BFD-A78C-337AE21628A2}"/>
          </ac:spMkLst>
        </pc:spChg>
        <pc:picChg chg="mod modCrop">
          <ac:chgData name="Martin Grobisen" userId="93f8e1042d80444f" providerId="LiveId" clId="{BED67AF8-C153-4B69-8FF9-1E47044A5B3E}" dt="2024-11-13T20:13:53.675" v="78" actId="1076"/>
          <ac:picMkLst>
            <pc:docMk/>
            <pc:sldMk cId="1075894363" sldId="373"/>
            <ac:picMk id="8" creationId="{229631F7-35D8-FA2A-04EC-F80014AACB94}"/>
          </ac:picMkLst>
        </pc:picChg>
      </pc:sldChg>
      <pc:sldChg chg="addSp delSp modSp mod">
        <pc:chgData name="Martin Grobisen" userId="93f8e1042d80444f" providerId="LiveId" clId="{BED67AF8-C153-4B69-8FF9-1E47044A5B3E}" dt="2024-11-13T20:15:14.934" v="91" actId="1076"/>
        <pc:sldMkLst>
          <pc:docMk/>
          <pc:sldMk cId="636633545" sldId="375"/>
        </pc:sldMkLst>
        <pc:spChg chg="mod">
          <ac:chgData name="Martin Grobisen" userId="93f8e1042d80444f" providerId="LiveId" clId="{BED67AF8-C153-4B69-8FF9-1E47044A5B3E}" dt="2024-11-13T20:05:48.580" v="11"/>
          <ac:spMkLst>
            <pc:docMk/>
            <pc:sldMk cId="636633545" sldId="375"/>
            <ac:spMk id="3" creationId="{A90F3B55-D641-6A3D-52BE-CE79844ED87B}"/>
          </ac:spMkLst>
        </pc:spChg>
        <pc:spChg chg="mod">
          <ac:chgData name="Martin Grobisen" userId="93f8e1042d80444f" providerId="LiveId" clId="{BED67AF8-C153-4B69-8FF9-1E47044A5B3E}" dt="2024-11-13T20:09:06.700" v="31"/>
          <ac:spMkLst>
            <pc:docMk/>
            <pc:sldMk cId="636633545" sldId="375"/>
            <ac:spMk id="7" creationId="{0C9C44B9-E00B-09E9-0052-E369ECA91F75}"/>
          </ac:spMkLst>
        </pc:spChg>
        <pc:picChg chg="mod modCrop">
          <ac:chgData name="Martin Grobisen" userId="93f8e1042d80444f" providerId="LiveId" clId="{BED67AF8-C153-4B69-8FF9-1E47044A5B3E}" dt="2024-11-13T20:15:14.934" v="91" actId="1076"/>
          <ac:picMkLst>
            <pc:docMk/>
            <pc:sldMk cId="636633545" sldId="375"/>
            <ac:picMk id="2" creationId="{56082503-4093-5EFD-3BE9-5B8C5654CC12}"/>
          </ac:picMkLst>
        </pc:picChg>
      </pc:sldChg>
      <pc:sldChg chg="modSp mod">
        <pc:chgData name="Martin Grobisen" userId="93f8e1042d80444f" providerId="LiveId" clId="{BED67AF8-C153-4B69-8FF9-1E47044A5B3E}" dt="2024-11-13T20:26:25.132" v="154" actId="6549"/>
        <pc:sldMkLst>
          <pc:docMk/>
          <pc:sldMk cId="569169213" sldId="376"/>
        </pc:sldMkLst>
        <pc:spChg chg="mod">
          <ac:chgData name="Martin Grobisen" userId="93f8e1042d80444f" providerId="LiveId" clId="{BED67AF8-C153-4B69-8FF9-1E47044A5B3E}" dt="2024-11-13T20:06:01.100" v="12"/>
          <ac:spMkLst>
            <pc:docMk/>
            <pc:sldMk cId="569169213" sldId="376"/>
            <ac:spMk id="3" creationId="{907744CD-6A93-3F17-591E-725F723079EE}"/>
          </ac:spMkLst>
        </pc:spChg>
        <pc:spChg chg="mod">
          <ac:chgData name="Martin Grobisen" userId="93f8e1042d80444f" providerId="LiveId" clId="{BED67AF8-C153-4B69-8FF9-1E47044A5B3E}" dt="2024-11-13T20:26:25.132" v="154" actId="6549"/>
          <ac:spMkLst>
            <pc:docMk/>
            <pc:sldMk cId="569169213" sldId="376"/>
            <ac:spMk id="7" creationId="{79CB3020-3654-5D9D-059E-F256BA3FD634}"/>
          </ac:spMkLst>
        </pc:spChg>
        <pc:picChg chg="mod modCrop">
          <ac:chgData name="Martin Grobisen" userId="93f8e1042d80444f" providerId="LiveId" clId="{BED67AF8-C153-4B69-8FF9-1E47044A5B3E}" dt="2024-11-13T20:15:38.303" v="96" actId="1076"/>
          <ac:picMkLst>
            <pc:docMk/>
            <pc:sldMk cId="569169213" sldId="376"/>
            <ac:picMk id="2" creationId="{139606A8-4001-F870-659A-2DAB2204E5D6}"/>
          </ac:picMkLst>
        </pc:picChg>
      </pc:sldChg>
      <pc:sldChg chg="modSp mod">
        <pc:chgData name="Martin Grobisen" userId="93f8e1042d80444f" providerId="LiveId" clId="{BED67AF8-C153-4B69-8FF9-1E47044A5B3E}" dt="2024-11-13T20:11:50.961" v="53" actId="732"/>
        <pc:sldMkLst>
          <pc:docMk/>
          <pc:sldMk cId="1186990155" sldId="377"/>
        </pc:sldMkLst>
        <pc:spChg chg="mod">
          <ac:chgData name="Martin Grobisen" userId="93f8e1042d80444f" providerId="LiveId" clId="{BED67AF8-C153-4B69-8FF9-1E47044A5B3E}" dt="2024-11-13T20:06:15.284" v="13"/>
          <ac:spMkLst>
            <pc:docMk/>
            <pc:sldMk cId="1186990155" sldId="377"/>
            <ac:spMk id="3" creationId="{0C35ACCE-7243-5DF8-1424-1052E52F833A}"/>
          </ac:spMkLst>
        </pc:spChg>
        <pc:spChg chg="mod">
          <ac:chgData name="Martin Grobisen" userId="93f8e1042d80444f" providerId="LiveId" clId="{BED67AF8-C153-4B69-8FF9-1E47044A5B3E}" dt="2024-11-13T20:09:54.969" v="37"/>
          <ac:spMkLst>
            <pc:docMk/>
            <pc:sldMk cId="1186990155" sldId="377"/>
            <ac:spMk id="7" creationId="{F0809B47-6BC4-F35C-1F7A-92E36FE010AB}"/>
          </ac:spMkLst>
        </pc:spChg>
        <pc:picChg chg="mod modCrop">
          <ac:chgData name="Martin Grobisen" userId="93f8e1042d80444f" providerId="LiveId" clId="{BED67AF8-C153-4B69-8FF9-1E47044A5B3E}" dt="2024-11-13T20:11:50.961" v="53" actId="732"/>
          <ac:picMkLst>
            <pc:docMk/>
            <pc:sldMk cId="1186990155" sldId="377"/>
            <ac:picMk id="2" creationId="{23EF5ECE-B23C-F424-D4FC-FC57BF996610}"/>
          </ac:picMkLst>
        </pc:picChg>
      </pc:sldChg>
      <pc:sldChg chg="modSp mod">
        <pc:chgData name="Martin Grobisen" userId="93f8e1042d80444f" providerId="LiveId" clId="{BED67AF8-C153-4B69-8FF9-1E47044A5B3E}" dt="2024-11-13T20:10:46.084" v="45" actId="732"/>
        <pc:sldMkLst>
          <pc:docMk/>
          <pc:sldMk cId="1238122470" sldId="378"/>
        </pc:sldMkLst>
        <pc:spChg chg="mod">
          <ac:chgData name="Martin Grobisen" userId="93f8e1042d80444f" providerId="LiveId" clId="{BED67AF8-C153-4B69-8FF9-1E47044A5B3E}" dt="2024-11-13T20:06:31.535" v="14"/>
          <ac:spMkLst>
            <pc:docMk/>
            <pc:sldMk cId="1238122470" sldId="378"/>
            <ac:spMk id="3" creationId="{5E507EAE-C601-1E6C-DE1F-B0141E22F2E9}"/>
          </ac:spMkLst>
        </pc:spChg>
        <pc:spChg chg="mod">
          <ac:chgData name="Martin Grobisen" userId="93f8e1042d80444f" providerId="LiveId" clId="{BED67AF8-C153-4B69-8FF9-1E47044A5B3E}" dt="2024-11-13T20:10:13.339" v="40"/>
          <ac:spMkLst>
            <pc:docMk/>
            <pc:sldMk cId="1238122470" sldId="378"/>
            <ac:spMk id="7" creationId="{6CED8E40-D4B8-18C9-FDCE-8801401C8861}"/>
          </ac:spMkLst>
        </pc:spChg>
        <pc:picChg chg="mod modCrop">
          <ac:chgData name="Martin Grobisen" userId="93f8e1042d80444f" providerId="LiveId" clId="{BED67AF8-C153-4B69-8FF9-1E47044A5B3E}" dt="2024-11-13T20:10:46.084" v="45" actId="732"/>
          <ac:picMkLst>
            <pc:docMk/>
            <pc:sldMk cId="1238122470" sldId="378"/>
            <ac:picMk id="2" creationId="{FF4BCA32-91C1-ED2C-11AD-15F7199B5C1D}"/>
          </ac:picMkLst>
        </pc:picChg>
      </pc:sldChg>
      <pc:sldChg chg="modSp mod">
        <pc:chgData name="Martin Grobisen" userId="93f8e1042d80444f" providerId="LiveId" clId="{BED67AF8-C153-4B69-8FF9-1E47044A5B3E}" dt="2024-11-13T20:14:40.482" v="86" actId="1076"/>
        <pc:sldMkLst>
          <pc:docMk/>
          <pc:sldMk cId="3320778744" sldId="379"/>
        </pc:sldMkLst>
        <pc:spChg chg="mod">
          <ac:chgData name="Martin Grobisen" userId="93f8e1042d80444f" providerId="LiveId" clId="{BED67AF8-C153-4B69-8FF9-1E47044A5B3E}" dt="2024-11-13T20:05:35.064" v="10"/>
          <ac:spMkLst>
            <pc:docMk/>
            <pc:sldMk cId="3320778744" sldId="379"/>
            <ac:spMk id="3" creationId="{382D97B5-23A9-EFA3-E1F1-AF70C070FE31}"/>
          </ac:spMkLst>
        </pc:spChg>
        <pc:spChg chg="mod">
          <ac:chgData name="Martin Grobisen" userId="93f8e1042d80444f" providerId="LiveId" clId="{BED67AF8-C153-4B69-8FF9-1E47044A5B3E}" dt="2024-11-13T20:08:40.011" v="26"/>
          <ac:spMkLst>
            <pc:docMk/>
            <pc:sldMk cId="3320778744" sldId="379"/>
            <ac:spMk id="7" creationId="{BF76CF24-6E49-6B0E-0D53-592FB7B378FD}"/>
          </ac:spMkLst>
        </pc:spChg>
        <pc:picChg chg="mod modCrop">
          <ac:chgData name="Martin Grobisen" userId="93f8e1042d80444f" providerId="LiveId" clId="{BED67AF8-C153-4B69-8FF9-1E47044A5B3E}" dt="2024-11-13T20:14:40.482" v="86" actId="1076"/>
          <ac:picMkLst>
            <pc:docMk/>
            <pc:sldMk cId="3320778744" sldId="379"/>
            <ac:picMk id="2" creationId="{076238EE-3241-B60D-2B52-07610D7AB458}"/>
          </ac:picMkLst>
        </pc:picChg>
      </pc:sldChg>
      <pc:sldChg chg="modSp add mod">
        <pc:chgData name="Martin Grobisen" userId="93f8e1042d80444f" providerId="LiveId" clId="{BED67AF8-C153-4B69-8FF9-1E47044A5B3E}" dt="2024-11-13T20:20:43.346" v="114" actId="113"/>
        <pc:sldMkLst>
          <pc:docMk/>
          <pc:sldMk cId="539799969" sldId="380"/>
        </pc:sldMkLst>
        <pc:spChg chg="mod">
          <ac:chgData name="Martin Grobisen" userId="93f8e1042d80444f" providerId="LiveId" clId="{BED67AF8-C153-4B69-8FF9-1E47044A5B3E}" dt="2024-11-13T20:18:23.833" v="98" actId="27636"/>
          <ac:spMkLst>
            <pc:docMk/>
            <pc:sldMk cId="539799969" sldId="380"/>
            <ac:spMk id="3" creationId="{7A56A0B5-FCCB-4993-5697-4F9A31B4F8F3}"/>
          </ac:spMkLst>
        </pc:spChg>
        <pc:spChg chg="mod">
          <ac:chgData name="Martin Grobisen" userId="93f8e1042d80444f" providerId="LiveId" clId="{BED67AF8-C153-4B69-8FF9-1E47044A5B3E}" dt="2024-11-13T20:20:43.346" v="114" actId="113"/>
          <ac:spMkLst>
            <pc:docMk/>
            <pc:sldMk cId="539799969" sldId="380"/>
            <ac:spMk id="7" creationId="{843C7DAD-7CDA-5499-DBCC-FDA253738C83}"/>
          </ac:spMkLst>
        </pc:spChg>
      </pc:sldChg>
      <pc:sldChg chg="modSp add mod ord">
        <pc:chgData name="Martin Grobisen" userId="93f8e1042d80444f" providerId="LiveId" clId="{BED67AF8-C153-4B69-8FF9-1E47044A5B3E}" dt="2024-11-13T21:22:12.615" v="231" actId="108"/>
        <pc:sldMkLst>
          <pc:docMk/>
          <pc:sldMk cId="2901126522" sldId="381"/>
        </pc:sldMkLst>
        <pc:spChg chg="mod">
          <ac:chgData name="Martin Grobisen" userId="93f8e1042d80444f" providerId="LiveId" clId="{BED67AF8-C153-4B69-8FF9-1E47044A5B3E}" dt="2024-11-13T21:22:12.615" v="231" actId="108"/>
          <ac:spMkLst>
            <pc:docMk/>
            <pc:sldMk cId="2901126522" sldId="381"/>
            <ac:spMk id="7" creationId="{2558D674-FBDF-728B-1D6F-3DE68C093963}"/>
          </ac:spMkLst>
        </pc:spChg>
      </pc:sldChg>
      <pc:sldChg chg="modSp add mod ord">
        <pc:chgData name="Martin Grobisen" userId="93f8e1042d80444f" providerId="LiveId" clId="{BED67AF8-C153-4B69-8FF9-1E47044A5B3E}" dt="2024-11-13T21:22:33.145" v="237" actId="108"/>
        <pc:sldMkLst>
          <pc:docMk/>
          <pc:sldMk cId="409024189" sldId="382"/>
        </pc:sldMkLst>
        <pc:spChg chg="mod">
          <ac:chgData name="Martin Grobisen" userId="93f8e1042d80444f" providerId="LiveId" clId="{BED67AF8-C153-4B69-8FF9-1E47044A5B3E}" dt="2024-11-13T21:22:33.145" v="237" actId="108"/>
          <ac:spMkLst>
            <pc:docMk/>
            <pc:sldMk cId="409024189" sldId="382"/>
            <ac:spMk id="7" creationId="{C2558E2D-0075-B3E1-3E87-BB15F740C9A4}"/>
          </ac:spMkLst>
        </pc:spChg>
      </pc:sldChg>
      <pc:sldChg chg="modSp add mod">
        <pc:chgData name="Martin Grobisen" userId="93f8e1042d80444f" providerId="LiveId" clId="{BED67AF8-C153-4B69-8FF9-1E47044A5B3E}" dt="2024-11-13T20:20:27.785" v="111" actId="113"/>
        <pc:sldMkLst>
          <pc:docMk/>
          <pc:sldMk cId="3331244034" sldId="383"/>
        </pc:sldMkLst>
        <pc:spChg chg="mod">
          <ac:chgData name="Martin Grobisen" userId="93f8e1042d80444f" providerId="LiveId" clId="{BED67AF8-C153-4B69-8FF9-1E47044A5B3E}" dt="2024-11-13T20:19:39.773" v="104" actId="27636"/>
          <ac:spMkLst>
            <pc:docMk/>
            <pc:sldMk cId="3331244034" sldId="383"/>
            <ac:spMk id="3" creationId="{FAF0092D-FCDF-4D65-0C6D-AB9001AE58D5}"/>
          </ac:spMkLst>
        </pc:spChg>
        <pc:spChg chg="mod">
          <ac:chgData name="Martin Grobisen" userId="93f8e1042d80444f" providerId="LiveId" clId="{BED67AF8-C153-4B69-8FF9-1E47044A5B3E}" dt="2024-11-13T20:20:27.785" v="111" actId="113"/>
          <ac:spMkLst>
            <pc:docMk/>
            <pc:sldMk cId="3331244034" sldId="383"/>
            <ac:spMk id="7" creationId="{1C6A4FB0-F08A-3757-1479-19158DCFFC52}"/>
          </ac:spMkLst>
        </pc:spChg>
      </pc:sldChg>
      <pc:sldChg chg="modSp add mod">
        <pc:chgData name="Martin Grobisen" userId="93f8e1042d80444f" providerId="LiveId" clId="{BED67AF8-C153-4B69-8FF9-1E47044A5B3E}" dt="2024-11-13T21:22:44.754" v="241" actId="108"/>
        <pc:sldMkLst>
          <pc:docMk/>
          <pc:sldMk cId="970135127" sldId="384"/>
        </pc:sldMkLst>
        <pc:spChg chg="mod">
          <ac:chgData name="Martin Grobisen" userId="93f8e1042d80444f" providerId="LiveId" clId="{BED67AF8-C153-4B69-8FF9-1E47044A5B3E}" dt="2024-11-13T21:22:44.754" v="241" actId="108"/>
          <ac:spMkLst>
            <pc:docMk/>
            <pc:sldMk cId="970135127" sldId="384"/>
            <ac:spMk id="7" creationId="{3227E46F-476E-60C2-A87C-5AF3F1D1AE8A}"/>
          </ac:spMkLst>
        </pc:spChg>
        <pc:picChg chg="mod">
          <ac:chgData name="Martin Grobisen" userId="93f8e1042d80444f" providerId="LiveId" clId="{BED67AF8-C153-4B69-8FF9-1E47044A5B3E}" dt="2024-11-13T21:17:34.506" v="197" actId="14100"/>
          <ac:picMkLst>
            <pc:docMk/>
            <pc:sldMk cId="970135127" sldId="384"/>
            <ac:picMk id="2" creationId="{856CCE3E-2C83-2617-D10C-5AB2BB6D594E}"/>
          </ac:picMkLst>
        </pc:picChg>
      </pc:sldChg>
      <pc:sldChg chg="addSp delSp modSp add mod ord">
        <pc:chgData name="Martin Grobisen" userId="93f8e1042d80444f" providerId="LiveId" clId="{BED67AF8-C153-4B69-8FF9-1E47044A5B3E}" dt="2024-11-13T21:17:45.602" v="199"/>
        <pc:sldMkLst>
          <pc:docMk/>
          <pc:sldMk cId="1931315644" sldId="385"/>
        </pc:sldMkLst>
        <pc:spChg chg="mod">
          <ac:chgData name="Martin Grobisen" userId="93f8e1042d80444f" providerId="LiveId" clId="{BED67AF8-C153-4B69-8FF9-1E47044A5B3E}" dt="2024-11-13T20:21:19.710" v="115"/>
          <ac:spMkLst>
            <pc:docMk/>
            <pc:sldMk cId="1931315644" sldId="385"/>
            <ac:spMk id="3" creationId="{BDB94945-F1EC-2A16-C744-82D980EB38A8}"/>
          </ac:spMkLst>
        </pc:spChg>
        <pc:spChg chg="mod">
          <ac:chgData name="Martin Grobisen" userId="93f8e1042d80444f" providerId="LiveId" clId="{BED67AF8-C153-4B69-8FF9-1E47044A5B3E}" dt="2024-11-13T20:22:24.472" v="123" actId="113"/>
          <ac:spMkLst>
            <pc:docMk/>
            <pc:sldMk cId="1931315644" sldId="385"/>
            <ac:spMk id="7" creationId="{C1242A23-0DE4-2FBA-13B2-E79985BCF73A}"/>
          </ac:spMkLst>
        </pc:spChg>
        <pc:picChg chg="add mod">
          <ac:chgData name="Martin Grobisen" userId="93f8e1042d80444f" providerId="LiveId" clId="{BED67AF8-C153-4B69-8FF9-1E47044A5B3E}" dt="2024-11-13T21:17:45.602" v="199"/>
          <ac:picMkLst>
            <pc:docMk/>
            <pc:sldMk cId="1931315644" sldId="385"/>
            <ac:picMk id="4" creationId="{2BA5AC24-C23A-9093-23BD-C9E24B74EB66}"/>
          </ac:picMkLst>
        </pc:picChg>
      </pc:sldChg>
      <pc:sldChg chg="modSp add mod ord">
        <pc:chgData name="Martin Grobisen" userId="93f8e1042d80444f" providerId="LiveId" clId="{BED67AF8-C153-4B69-8FF9-1E47044A5B3E}" dt="2024-11-13T21:22:56.036" v="245" actId="108"/>
        <pc:sldMkLst>
          <pc:docMk/>
          <pc:sldMk cId="2731787359" sldId="386"/>
        </pc:sldMkLst>
        <pc:spChg chg="mod">
          <ac:chgData name="Martin Grobisen" userId="93f8e1042d80444f" providerId="LiveId" clId="{BED67AF8-C153-4B69-8FF9-1E47044A5B3E}" dt="2024-11-13T21:22:56.036" v="245" actId="108"/>
          <ac:spMkLst>
            <pc:docMk/>
            <pc:sldMk cId="2731787359" sldId="386"/>
            <ac:spMk id="7" creationId="{A26153A5-C8AC-B4F6-F360-6EC2F9483111}"/>
          </ac:spMkLst>
        </pc:spChg>
      </pc:sldChg>
      <pc:sldChg chg="modSp add mod">
        <pc:chgData name="Martin Grobisen" userId="93f8e1042d80444f" providerId="LiveId" clId="{BED67AF8-C153-4B69-8FF9-1E47044A5B3E}" dt="2024-11-13T20:24:54.987" v="145" actId="113"/>
        <pc:sldMkLst>
          <pc:docMk/>
          <pc:sldMk cId="968975916" sldId="387"/>
        </pc:sldMkLst>
        <pc:spChg chg="mod">
          <ac:chgData name="Martin Grobisen" userId="93f8e1042d80444f" providerId="LiveId" clId="{BED67AF8-C153-4B69-8FF9-1E47044A5B3E}" dt="2024-11-13T20:22:47.045" v="126" actId="14100"/>
          <ac:spMkLst>
            <pc:docMk/>
            <pc:sldMk cId="968975916" sldId="387"/>
            <ac:spMk id="3" creationId="{E2DEE9F9-50BE-D69F-8422-DA0F77772AC1}"/>
          </ac:spMkLst>
        </pc:spChg>
        <pc:spChg chg="mod">
          <ac:chgData name="Martin Grobisen" userId="93f8e1042d80444f" providerId="LiveId" clId="{BED67AF8-C153-4B69-8FF9-1E47044A5B3E}" dt="2024-11-13T20:24:54.987" v="145" actId="113"/>
          <ac:spMkLst>
            <pc:docMk/>
            <pc:sldMk cId="968975916" sldId="387"/>
            <ac:spMk id="7" creationId="{979A99E8-400C-5E1D-273E-256EC45D9FF3}"/>
          </ac:spMkLst>
        </pc:spChg>
      </pc:sldChg>
      <pc:sldChg chg="modSp add mod">
        <pc:chgData name="Martin Grobisen" userId="93f8e1042d80444f" providerId="LiveId" clId="{BED67AF8-C153-4B69-8FF9-1E47044A5B3E}" dt="2024-11-13T21:23:09.083" v="249" actId="108"/>
        <pc:sldMkLst>
          <pc:docMk/>
          <pc:sldMk cId="1706491375" sldId="388"/>
        </pc:sldMkLst>
        <pc:spChg chg="mod">
          <ac:chgData name="Martin Grobisen" userId="93f8e1042d80444f" providerId="LiveId" clId="{BED67AF8-C153-4B69-8FF9-1E47044A5B3E}" dt="2024-11-13T21:23:09.083" v="249" actId="108"/>
          <ac:spMkLst>
            <pc:docMk/>
            <pc:sldMk cId="1706491375" sldId="388"/>
            <ac:spMk id="7" creationId="{56426CE4-5191-B3EA-43CA-8CD29DAC948F}"/>
          </ac:spMkLst>
        </pc:spChg>
      </pc:sldChg>
      <pc:sldChg chg="addSp delSp modSp add mod ord">
        <pc:chgData name="Martin Grobisen" userId="93f8e1042d80444f" providerId="LiveId" clId="{BED67AF8-C153-4B69-8FF9-1E47044A5B3E}" dt="2024-11-13T21:26:03.563" v="261" actId="27636"/>
        <pc:sldMkLst>
          <pc:docMk/>
          <pc:sldMk cId="3552604057" sldId="389"/>
        </pc:sldMkLst>
        <pc:spChg chg="mod">
          <ac:chgData name="Martin Grobisen" userId="93f8e1042d80444f" providerId="LiveId" clId="{BED67AF8-C153-4B69-8FF9-1E47044A5B3E}" dt="2024-11-13T21:26:03.563" v="261" actId="27636"/>
          <ac:spMkLst>
            <pc:docMk/>
            <pc:sldMk cId="3552604057" sldId="389"/>
            <ac:spMk id="3" creationId="{FD068BCA-A16B-662D-E06A-6295FEA1A8E0}"/>
          </ac:spMkLst>
        </pc:spChg>
        <pc:spChg chg="add mod">
          <ac:chgData name="Martin Grobisen" userId="93f8e1042d80444f" providerId="LiveId" clId="{BED67AF8-C153-4B69-8FF9-1E47044A5B3E}" dt="2024-11-13T20:24:10.072" v="136" actId="478"/>
          <ac:spMkLst>
            <pc:docMk/>
            <pc:sldMk cId="3552604057" sldId="389"/>
            <ac:spMk id="5" creationId="{027A7A5A-060C-AFA4-418B-002967C2DCB5}"/>
          </ac:spMkLst>
        </pc:spChg>
        <pc:spChg chg="add mod">
          <ac:chgData name="Martin Grobisen" userId="93f8e1042d80444f" providerId="LiveId" clId="{BED67AF8-C153-4B69-8FF9-1E47044A5B3E}" dt="2024-11-13T20:24:11.405" v="137"/>
          <ac:spMkLst>
            <pc:docMk/>
            <pc:sldMk cId="3552604057" sldId="389"/>
            <ac:spMk id="6" creationId="{6405CE5C-ACA3-D594-842C-954DF4B1C0DB}"/>
          </ac:spMkLst>
        </pc:spChg>
      </pc:sldChg>
      <pc:sldChg chg="modSp add mod">
        <pc:chgData name="Martin Grobisen" userId="93f8e1042d80444f" providerId="LiveId" clId="{BED67AF8-C153-4B69-8FF9-1E47044A5B3E}" dt="2024-11-13T21:23:21.394" v="253" actId="108"/>
        <pc:sldMkLst>
          <pc:docMk/>
          <pc:sldMk cId="778481233" sldId="390"/>
        </pc:sldMkLst>
        <pc:spChg chg="mod">
          <ac:chgData name="Martin Grobisen" userId="93f8e1042d80444f" providerId="LiveId" clId="{BED67AF8-C153-4B69-8FF9-1E47044A5B3E}" dt="2024-11-13T21:23:21.394" v="253" actId="108"/>
          <ac:spMkLst>
            <pc:docMk/>
            <pc:sldMk cId="778481233" sldId="390"/>
            <ac:spMk id="7" creationId="{3041F712-1A26-F3F7-B845-FC4A3ABA0DE5}"/>
          </ac:spMkLst>
        </pc:spChg>
      </pc:sldChg>
      <pc:sldChg chg="modSp add mod ord">
        <pc:chgData name="Martin Grobisen" userId="93f8e1042d80444f" providerId="LiveId" clId="{BED67AF8-C153-4B69-8FF9-1E47044A5B3E}" dt="2024-11-13T21:19:00.587" v="215"/>
        <pc:sldMkLst>
          <pc:docMk/>
          <pc:sldMk cId="3848806910" sldId="391"/>
        </pc:sldMkLst>
        <pc:spChg chg="mod">
          <ac:chgData name="Martin Grobisen" userId="93f8e1042d80444f" providerId="LiveId" clId="{BED67AF8-C153-4B69-8FF9-1E47044A5B3E}" dt="2024-11-13T20:25:22.888" v="153" actId="27636"/>
          <ac:spMkLst>
            <pc:docMk/>
            <pc:sldMk cId="3848806910" sldId="391"/>
            <ac:spMk id="3" creationId="{ADD727D3-21BF-C8D7-136F-DF54615765CC}"/>
          </ac:spMkLst>
        </pc:spChg>
        <pc:spChg chg="mod">
          <ac:chgData name="Martin Grobisen" userId="93f8e1042d80444f" providerId="LiveId" clId="{BED67AF8-C153-4B69-8FF9-1E47044A5B3E}" dt="2024-11-13T20:27:43.522" v="163" actId="113"/>
          <ac:spMkLst>
            <pc:docMk/>
            <pc:sldMk cId="3848806910" sldId="391"/>
            <ac:spMk id="7" creationId="{16CC843C-9EB8-C40A-1D76-848F17BB5A58}"/>
          </ac:spMkLst>
        </pc:spChg>
      </pc:sldChg>
      <pc:sldChg chg="modSp add mod">
        <pc:chgData name="Martin Grobisen" userId="93f8e1042d80444f" providerId="LiveId" clId="{BED67AF8-C153-4B69-8FF9-1E47044A5B3E}" dt="2024-11-13T21:23:33.615" v="257" actId="108"/>
        <pc:sldMkLst>
          <pc:docMk/>
          <pc:sldMk cId="3989433178" sldId="392"/>
        </pc:sldMkLst>
        <pc:spChg chg="mod">
          <ac:chgData name="Martin Grobisen" userId="93f8e1042d80444f" providerId="LiveId" clId="{BED67AF8-C153-4B69-8FF9-1E47044A5B3E}" dt="2024-11-13T21:23:33.615" v="257" actId="108"/>
          <ac:spMkLst>
            <pc:docMk/>
            <pc:sldMk cId="3989433178" sldId="392"/>
            <ac:spMk id="7" creationId="{291D10F1-66C1-F100-1526-2180C20DAC74}"/>
          </ac:spMkLst>
        </pc:spChg>
      </pc:sldChg>
      <pc:sldChg chg="modSp add mod ord">
        <pc:chgData name="Martin Grobisen" userId="93f8e1042d80444f" providerId="LiveId" clId="{BED67AF8-C153-4B69-8FF9-1E47044A5B3E}" dt="2024-11-13T21:19:29.848" v="222"/>
        <pc:sldMkLst>
          <pc:docMk/>
          <pc:sldMk cId="2826719431" sldId="393"/>
        </pc:sldMkLst>
        <pc:spChg chg="mod">
          <ac:chgData name="Martin Grobisen" userId="93f8e1042d80444f" providerId="LiveId" clId="{BED67AF8-C153-4B69-8FF9-1E47044A5B3E}" dt="2024-11-13T20:28:09.782" v="164"/>
          <ac:spMkLst>
            <pc:docMk/>
            <pc:sldMk cId="2826719431" sldId="393"/>
            <ac:spMk id="3" creationId="{4C85B7C0-D3E9-CC80-EB9C-B5DC31C28802}"/>
          </ac:spMkLst>
        </pc:spChg>
        <pc:spChg chg="mod">
          <ac:chgData name="Martin Grobisen" userId="93f8e1042d80444f" providerId="LiveId" clId="{BED67AF8-C153-4B69-8FF9-1E47044A5B3E}" dt="2024-11-13T20:28:36.576" v="171" actId="113"/>
          <ac:spMkLst>
            <pc:docMk/>
            <pc:sldMk cId="2826719431" sldId="393"/>
            <ac:spMk id="7" creationId="{C8498157-7140-88CD-3F8B-E41CFA40395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03581-85A2-42F0-B1F7-6B1F6BFA44C8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20922-FC02-4F52-AC23-93540061D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7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BC39A-06E9-35B0-0E34-A446A4357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29E3FC-0711-D46A-14D0-D62A70C69C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CA4578-8D00-7BF9-41DB-8173CBA67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BC6FB-BFC9-1CF4-208E-8676FCAC5B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912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4AB8A-13F4-F1DC-E349-A59C7143B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7ACD86-3EC6-0862-B6B7-C3E683F060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040B45-4EE8-6E66-EB6B-A2E1D0020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5E39E-AC0F-453A-06A7-8F763BECB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080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DFC32-1FB0-46C3-FD11-717C5C158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610B28-C5EF-A41E-6CA6-0801CBBC4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AE87C8-CEC2-6862-2498-8FA56988D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6E272-8212-8AB5-6C96-77F039816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46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C2526-871A-1B09-8E71-11690161D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AE2EA3-9E5E-AE2F-CAD2-FAA310ADD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19A57A-F54C-929F-778C-DE6CDD3CD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5DFA9-2FCB-EE2A-B4A0-32BFB899C4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21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87F04-3902-674A-93AD-48DC6F0D1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DE1E92-D874-02D3-A0CA-DFC8B0C1B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CA0A09-1A16-B8B6-F44B-B7E84D2050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3029A-8E21-86F7-F3F3-169395B05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30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D04C5-67D3-E7D3-F459-79FF0EDD3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F0C600-7A1E-77D5-32B4-C989C92679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936511-3DF5-9FB4-84AD-5F3407D7D0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A2467-520B-D03C-9504-6F1D42211F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141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D3C91-9D4A-5541-D935-3E0ADC9F2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6684BD-D429-5815-84AB-636727941A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CAE1B6-B7D0-9157-82FC-F107A1A71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5B341-ED47-DFB4-C7A4-EE7115F243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887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84758-5839-DD5B-F037-FDB8B2469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7434D4-05CB-627F-A4A3-D44FD7915C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9ED47-3467-354F-6B7B-1BABD30BD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04B83-5522-1C9B-28AD-4E2113766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612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C5120-1601-A064-BBAE-A104B98BD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D0EA71-F3DB-259E-DEF4-0F5F1A4AF8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D52876-FCEA-6159-BA3D-31DD11854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ED00E-E482-0E73-9F66-44310A1019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40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7E429-29DC-3491-F9B5-D0639B2AE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7B30CD-6528-0600-3256-26F1E709C3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8436A0-F6AC-3FBA-88B1-C792ED55D5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C8196-E7A8-86DE-02D3-9FDCE09589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601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00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2CE06-4D74-4374-3534-4008A71B6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CAD98B-3B11-DD90-E201-8B39B59749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B435FA-5ACA-C22F-053F-C4554E03E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A243D-F419-C56B-EAAA-0F0C44F1C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76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37359-CBF1-52A8-10DA-199C6C274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7ACF35-504A-48D8-07A3-9A441FBD57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ECE889-2E50-D68A-68FB-5197D0C011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436AD-B965-4812-F77D-EABD7D0BF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560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2F8F2-E76F-A0FD-1B36-7ED9E38C6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639116-E582-0C48-76F4-70B5FF0CDF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C9F52E-026D-662D-3FC4-FB03CC02AF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09BEE-971F-1708-CAEB-BCC6A1E99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7607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78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64F12-693F-81EF-35DB-4C76924BB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EB1E46-9868-374A-C7B4-A061BD2190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85716D-906F-575D-8218-44B40BE2D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687C0-B441-5B96-A39B-A91677475B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60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664AE-25D0-CBFA-A24B-B3E1D2B04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DA731F-6EBC-85A9-124E-C58813124A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B2C69B-D56D-F3E3-3F5B-8166D3CCE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8424A-A839-A151-15BF-DF9B1CD0BC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889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16AD3-BF21-BB48-DAF4-E8F34E0F9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53CD9-251B-7AD6-4802-D4A694169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FA2AB8-B64E-E5ED-EF09-D07558638A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DB0AA-AA2C-A80B-BCBC-A6EDA29884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025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CDB7F-3D80-C32B-90A9-6CD974D6D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CDA96E-DD5C-5B43-90C9-80971E385B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5C73E-636D-00C6-BBA2-0238269E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26858-D393-D01C-B0A6-CE25BF74AC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768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0F481-B6D2-A92C-354F-1A61B5938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8710EB-3689-C9FD-4FFC-55731D40BA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755C09-8B5A-880C-05FB-3370B0BEA2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3B585-89B2-6DBA-CD5C-93A0FF4A71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274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9DEF2-E115-825B-E88D-30C9A1032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D1E25A-83DE-9818-A9C5-C06043E4A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3A3CF1-1C0B-6918-F47A-C031EFC5F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B8FE1-9409-6A57-AD67-866B77CE0A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621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29639-0CDB-4EBD-69BE-730118F1C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A65BFE-E491-0553-B4CF-742E5412E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A02A03-2D3A-FF11-AE64-4642DC2D7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24767-657B-5587-F031-5BDA5CE802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99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2158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4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3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210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653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lnSpc>
                <a:spcPct val="125000"/>
              </a:lnSpc>
              <a:buNone/>
              <a:defRPr sz="1600"/>
            </a:lvl2pPr>
            <a:lvl3pPr marL="914400" indent="0">
              <a:lnSpc>
                <a:spcPct val="125000"/>
              </a:lnSpc>
              <a:buNone/>
              <a:defRPr sz="1400"/>
            </a:lvl3pPr>
            <a:lvl4pPr marL="1371600" indent="0">
              <a:lnSpc>
                <a:spcPct val="125000"/>
              </a:lnSpc>
              <a:buNone/>
              <a:defRPr sz="1200"/>
            </a:lvl4pPr>
            <a:lvl5pPr marL="1828800" indent="0">
              <a:lnSpc>
                <a:spcPct val="125000"/>
              </a:lnSpc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8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6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6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9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8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3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0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3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9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920">
          <p15:clr>
            <a:srgbClr val="F26B43"/>
          </p15:clr>
        </p15:guide>
        <p15:guide id="4" pos="5760">
          <p15:clr>
            <a:srgbClr val="F26B43"/>
          </p15:clr>
        </p15:guide>
        <p15:guide id="5" pos="7248">
          <p15:clr>
            <a:srgbClr val="F26B43"/>
          </p15:clr>
        </p15:guide>
        <p15:guide id="6" pos="4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5E399AE-C2DC-0BE4-A179-9A726D23FF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0" b="12770"/>
          <a:stretch/>
        </p:blipFill>
        <p:spPr>
          <a:xfrm>
            <a:off x="-1224553" y="-107439"/>
            <a:ext cx="13416553" cy="707287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26ABF06-5491-8319-408F-AC9C03E6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664144"/>
            <a:ext cx="11275332" cy="1229031"/>
          </a:xfrm>
        </p:spPr>
        <p:txBody>
          <a:bodyPr>
            <a:normAutofit/>
          </a:bodyPr>
          <a:lstStyle/>
          <a:p>
            <a:pPr algn="ctr"/>
            <a:r>
              <a:rPr lang="en-US" sz="5600" dirty="0">
                <a:solidFill>
                  <a:schemeClr val="bg1">
                    <a:lumMod val="85000"/>
                  </a:schemeClr>
                </a:solidFill>
              </a:rPr>
              <a:t>Unit 5 Activity 1</a:t>
            </a:r>
            <a:br>
              <a:rPr lang="en-US" sz="5600" dirty="0">
                <a:solidFill>
                  <a:schemeClr val="bg1">
                    <a:lumMod val="85000"/>
                  </a:schemeClr>
                </a:solidFill>
              </a:rPr>
            </a:br>
            <a:endParaRPr lang="en-US" sz="2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E32E2EA2-1678-8B16-0E08-49BF8279444B}"/>
              </a:ext>
            </a:extLst>
          </p:cNvPr>
          <p:cNvSpPr txBox="1">
            <a:spLocks/>
          </p:cNvSpPr>
          <p:nvPr/>
        </p:nvSpPr>
        <p:spPr>
          <a:xfrm>
            <a:off x="8150087" y="5228838"/>
            <a:ext cx="3781226" cy="1229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Martin Grobisen</a:t>
            </a:r>
          </a:p>
        </p:txBody>
      </p:sp>
    </p:spTree>
    <p:extLst>
      <p:ext uri="{BB962C8B-B14F-4D97-AF65-F5344CB8AC3E}">
        <p14:creationId xmlns:p14="http://schemas.microsoft.com/office/powerpoint/2010/main" val="3865085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ADF17-368F-15B1-6357-C60A9F569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B94945-F1EC-2A16-C744-82D980EB3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8115300" cy="689241"/>
          </a:xfrm>
        </p:spPr>
        <p:txBody>
          <a:bodyPr>
            <a:normAutofit/>
          </a:bodyPr>
          <a:lstStyle/>
          <a:p>
            <a:r>
              <a:rPr lang="en-US" dirty="0"/>
              <a:t>What Dyn Could/Should Have Done: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242A23-0DE4-2FBA-13B2-E79985BCF7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10496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DDoS Mitigation Services: </a:t>
            </a:r>
            <a:r>
              <a:rPr lang="en-US" dirty="0"/>
              <a:t>Employing services that can detect and mitigate DDoS attacks before they impact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Increase Network Bandwidth: </a:t>
            </a:r>
            <a:r>
              <a:rPr lang="en-US" dirty="0"/>
              <a:t>Ensuring sufficient bandwidth to handle traffic spikes.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Implement Redundancy: </a:t>
            </a:r>
            <a:r>
              <a:rPr lang="en-US" dirty="0"/>
              <a:t>Setting up redundant systems to ensure continued operation even during an attack.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5AC24-C23A-9093-23BD-C9E24B74EB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78" r="15078"/>
          <a:stretch/>
        </p:blipFill>
        <p:spPr>
          <a:xfrm>
            <a:off x="6985416" y="1496318"/>
            <a:ext cx="4483255" cy="4285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1315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55C12-0BCF-0208-3C5C-8D054FE93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0F3B55-D641-6A3D-52BE-CE79844ED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MAC Spoofing Attack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9C44B9-E00B-09E9-0052-E369ECA91F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5572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2014, Lenovo installed adware called </a:t>
            </a:r>
            <a:r>
              <a:rPr lang="en-US" dirty="0" err="1"/>
              <a:t>Superfish</a:t>
            </a:r>
            <a:r>
              <a:rPr lang="en-US" dirty="0"/>
              <a:t> on their Windows PCs, which used SSL hijacking (a form of MAC spoofing) to inject ads into users' web browsers.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082503-4093-5EFD-3BE9-5B8C5654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169" b="21879"/>
          <a:stretch/>
        </p:blipFill>
        <p:spPr>
          <a:xfrm>
            <a:off x="1684600" y="3365091"/>
            <a:ext cx="8822800" cy="2938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36633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73C4D-9377-D269-E3F3-3A104FA02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DFDD63-0573-001A-529D-07A4174A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MAC Spoofing Attack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6153A5-C8AC-B4F6-F360-6EC2F94831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5572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Description:</a:t>
            </a:r>
            <a:r>
              <a:rPr lang="en-US" dirty="0"/>
              <a:t> Attack used spoofed MAC addresses to gain network access.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Damage: </a:t>
            </a:r>
            <a:r>
              <a:rPr lang="en-US" dirty="0"/>
              <a:t>Unauthorized network access and potential data theft.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Vulnerability: </a:t>
            </a:r>
            <a:r>
              <a:rPr lang="en-US" dirty="0"/>
              <a:t>Unsecured network access controls.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Prevention: </a:t>
            </a:r>
            <a:r>
              <a:rPr lang="en-US" dirty="0"/>
              <a:t>Implement MAC address filtering and monitor network access.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A4769B-CEC9-8D9C-1C52-CF0931A3DB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60369" y="2127703"/>
            <a:ext cx="5365592" cy="3577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31787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CEAEF-9E20-1520-4D7F-D7FF0AB04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DEE9F9-50BE-D69F-8422-DA0F7777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883920"/>
            <a:ext cx="7420131" cy="689241"/>
          </a:xfrm>
        </p:spPr>
        <p:txBody>
          <a:bodyPr>
            <a:normAutofit fontScale="90000"/>
          </a:bodyPr>
          <a:lstStyle/>
          <a:p>
            <a:r>
              <a:rPr lang="en-US" dirty="0"/>
              <a:t>What Lenovo Could/Should Have Done: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9A99E8-400C-5E1D-273E-256EC45D9F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5572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Avoid Pre-installed Software: </a:t>
            </a:r>
            <a:r>
              <a:rPr lang="en-US" dirty="0"/>
              <a:t>Not installing potentially harmful adware on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Regular Security Audits: </a:t>
            </a:r>
            <a:r>
              <a:rPr lang="en-US" dirty="0"/>
              <a:t>Conducting regular security audits on pre-installed software.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Educate Users: </a:t>
            </a:r>
            <a:r>
              <a:rPr lang="en-US" dirty="0"/>
              <a:t>Informing users about the risks of adware and how to remove it.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F26896-EFE3-1798-E740-4628EEADA2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60369" y="2127703"/>
            <a:ext cx="5365592" cy="3577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68975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502A7-D628-9598-43E7-1630A6F90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7744CD-6A93-3F17-591E-725F7230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War Driving Attack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CB3020-3654-5D9D-059E-F256BA3FD63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5572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2013, information was leaked about the Quantum/</a:t>
            </a:r>
            <a:r>
              <a:rPr lang="en-US" dirty="0" err="1"/>
              <a:t>FoxAcid</a:t>
            </a:r>
            <a:r>
              <a:rPr lang="en-US" dirty="0"/>
              <a:t> MITM system employed by the NSA to intercept TOR connections.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9606A8-4001-F870-659A-2DAB2204E5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03" t="37459" b="17651"/>
          <a:stretch/>
        </p:blipFill>
        <p:spPr>
          <a:xfrm>
            <a:off x="2287604" y="3145678"/>
            <a:ext cx="8192615" cy="3087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9169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A44F5-816E-A027-3CC2-A84E90E51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1DE5DE-7FD2-2960-4344-F2EABBC9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War Driving Attack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426CE4-5191-B3EA-43CA-8CD29DAC94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5572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Description: </a:t>
            </a:r>
            <a:r>
              <a:rPr lang="en-US" dirty="0"/>
              <a:t>Attack involved searching for unsecured wireless networks.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Damage: </a:t>
            </a:r>
            <a:r>
              <a:rPr lang="en-US" dirty="0"/>
              <a:t>Unauthorized access to network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Vulnerability:</a:t>
            </a:r>
            <a:r>
              <a:rPr lang="en-US" dirty="0"/>
              <a:t> Unsecured wireless networks.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Prevention: </a:t>
            </a:r>
            <a:r>
              <a:rPr lang="en-US" dirty="0"/>
              <a:t>Use strong encryption and hide SSIDs.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C60CC6-0DD6-E837-D492-2789303A4B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03"/>
          <a:stretch/>
        </p:blipFill>
        <p:spPr>
          <a:xfrm>
            <a:off x="6564573" y="1573161"/>
            <a:ext cx="4890006" cy="4105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06491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6ADDB-BF74-4B10-E036-DB24E8FC0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068BCA-A16B-662D-E06A-6295FEA1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7644984" cy="689241"/>
          </a:xfrm>
        </p:spPr>
        <p:txBody>
          <a:bodyPr>
            <a:normAutofit/>
          </a:bodyPr>
          <a:lstStyle/>
          <a:p>
            <a:r>
              <a:rPr lang="en-US" dirty="0"/>
              <a:t>What NSA Could/Should Have Done: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DB7B9E-831C-4195-6764-137BDEBD98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03"/>
          <a:stretch/>
        </p:blipFill>
        <p:spPr>
          <a:xfrm>
            <a:off x="6564573" y="1573161"/>
            <a:ext cx="4890006" cy="4105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7A7A5A-060C-AFA4-418B-002967C2DCB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6405CE5C-ACA3-D594-842C-954DF4B1C0DB}"/>
              </a:ext>
            </a:extLst>
          </p:cNvPr>
          <p:cNvSpPr txBox="1">
            <a:spLocks/>
          </p:cNvSpPr>
          <p:nvPr/>
        </p:nvSpPr>
        <p:spPr>
          <a:xfrm>
            <a:off x="737421" y="1676400"/>
            <a:ext cx="5496232" cy="4557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Secured Network Configurations: </a:t>
            </a:r>
            <a:r>
              <a:rPr lang="en-US"/>
              <a:t>Ensuring all wireless networks are properly secured with strong encryption.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Regularly Monitor Network Traffic: </a:t>
            </a:r>
            <a:r>
              <a:rPr lang="en-US"/>
              <a:t>Continuously monitoring for unusual or unauthorized access attempts.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Physical Security Measures: </a:t>
            </a:r>
            <a:r>
              <a:rPr lang="en-US"/>
              <a:t>Implementing strict physical security to protect network access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604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74E67-D44E-F494-92AD-D6D74DA89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35ACCE-7243-5DF8-1424-1052E52F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IoT Malware Attack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809B47-6BC4-F35C-1F7A-92E36FE010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5572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March 2021, </a:t>
            </a:r>
            <a:r>
              <a:rPr lang="en-US" dirty="0" err="1"/>
              <a:t>Verkada</a:t>
            </a:r>
            <a:r>
              <a:rPr lang="en-US" dirty="0"/>
              <a:t>, a cloud-based video surveillance service, was hacked, allowing attackers to access private information and live feeds of over 150,000 cameras.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EF5ECE-B23C-F424-D4FC-FC57BF996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28" t="30236" r="988" b="22667"/>
          <a:stretch/>
        </p:blipFill>
        <p:spPr>
          <a:xfrm>
            <a:off x="1919273" y="3225799"/>
            <a:ext cx="8628760" cy="3111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86990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F6888-E197-251B-4F4D-B1646C7EA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BBDBE0-BD59-7C6B-AC24-CD9A24032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IoT Malware Attack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41F712-1A26-F3F7-B845-FC4A3ABA0DE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5572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Description: </a:t>
            </a:r>
            <a:r>
              <a:rPr lang="en-US" dirty="0"/>
              <a:t>Attack spread from IoT devices to other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Damage: </a:t>
            </a:r>
            <a:r>
              <a:rPr lang="en-US" dirty="0"/>
              <a:t>Compromised multiple devices and data breaches.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Vulnerability: </a:t>
            </a:r>
            <a:r>
              <a:rPr lang="en-US" dirty="0"/>
              <a:t>Unpatched IoT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Prevention:</a:t>
            </a:r>
            <a:r>
              <a:rPr lang="en-US" dirty="0"/>
              <a:t> Regularly update firmware and use strong passwords.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B2D56-ADC0-4577-834E-6F2F260744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16"/>
          <a:stretch/>
        </p:blipFill>
        <p:spPr>
          <a:xfrm>
            <a:off x="7098096" y="2127703"/>
            <a:ext cx="4527864" cy="34662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78481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C0935-689B-0463-E6E7-965DB249D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D727D3-21BF-C8D7-136F-DF5461576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7540052" cy="689241"/>
          </a:xfrm>
        </p:spPr>
        <p:txBody>
          <a:bodyPr>
            <a:normAutofit fontScale="90000"/>
          </a:bodyPr>
          <a:lstStyle/>
          <a:p>
            <a:r>
              <a:rPr lang="en-US" dirty="0"/>
              <a:t>What </a:t>
            </a:r>
            <a:r>
              <a:rPr lang="en-US" dirty="0" err="1"/>
              <a:t>Verkada</a:t>
            </a:r>
            <a:r>
              <a:rPr lang="en-US" dirty="0"/>
              <a:t> Could/Should Have Done: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CC843C-9EB8-C40A-1D76-848F17BB5A5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5572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Regular Firmware Updates: </a:t>
            </a:r>
            <a:r>
              <a:rPr lang="en-US" dirty="0"/>
              <a:t>Ensuring all IoT devices have the latest firmware updates.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Strong Password Policies: </a:t>
            </a:r>
            <a:r>
              <a:rPr lang="en-US" dirty="0"/>
              <a:t>Using strong, unique passwords for all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Network Segmentation: </a:t>
            </a:r>
            <a:r>
              <a:rPr lang="en-US" dirty="0"/>
              <a:t>Isolating IoT devices on separate networks to limit the spread of malware.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46ECB0-C822-AC13-913B-39B6E36673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16"/>
          <a:stretch/>
        </p:blipFill>
        <p:spPr>
          <a:xfrm>
            <a:off x="7098096" y="2127703"/>
            <a:ext cx="4527864" cy="34662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48806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4B7D88-18D8-7250-6364-BECA6F65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 fontScale="90000"/>
          </a:bodyPr>
          <a:lstStyle/>
          <a:p>
            <a:r>
              <a:rPr lang="en-US" dirty="0"/>
              <a:t>Man-in-the-Middle Attack on Wireless Network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0D5F39-EF49-BECB-8276-8B8A46F07A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7" y="1676400"/>
            <a:ext cx="5496232" cy="3505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2017, Equifax, a credit reporting agency, was the victim of a MITM attack due to an unpatched vulnerability in its web application framework.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attack exposed the financial information of nearly 150 million people.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BB59DC-DB52-BF84-5BEC-164CC46F83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95" r="20081" b="2"/>
          <a:stretch/>
        </p:blipFill>
        <p:spPr>
          <a:xfrm>
            <a:off x="2328903" y="3733800"/>
            <a:ext cx="7534194" cy="25853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10374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84793-7482-0602-EEC3-C99F17EEF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507EAE-C601-1E6C-DE1F-B0141E22F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Hardware Targeted Attack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CED8E40-D4B8-18C9-FDCE-8801401C886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5572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2013, researchers demonstrated the </a:t>
            </a:r>
            <a:r>
              <a:rPr lang="en-US" dirty="0" err="1"/>
              <a:t>BadUSB</a:t>
            </a:r>
            <a:r>
              <a:rPr lang="en-US" dirty="0"/>
              <a:t> attack, which involved reprogramming USB devices to act as malicious hardware.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4BCA32-91C1-ED2C-11AD-15F7199B5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139" b="40084"/>
          <a:stretch/>
        </p:blipFill>
        <p:spPr>
          <a:xfrm rot="5400000">
            <a:off x="4521247" y="663907"/>
            <a:ext cx="3424811" cy="7954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38122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197A0-F28E-D5F3-A838-2AD0D3F8A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E9A978-7363-4352-DCB9-1D10A3A8A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Hardware Targeted Attack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1D10F1-66C1-F100-1526-2180C20DAC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5572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Description: </a:t>
            </a:r>
            <a:r>
              <a:rPr lang="en-US" dirty="0"/>
              <a:t>Attack specifically targeted hardware components.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Damage: </a:t>
            </a:r>
            <a:r>
              <a:rPr lang="en-US" dirty="0"/>
              <a:t>Physical damage to devices and data loss.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Vulnerability: </a:t>
            </a:r>
            <a:r>
              <a:rPr lang="en-US" dirty="0"/>
              <a:t>Lack of physical security and tamper detection.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Prevention:</a:t>
            </a:r>
            <a:r>
              <a:rPr lang="en-US" dirty="0"/>
              <a:t> Implement physical security measures and tamper detection.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725FC7-9A50-2BCB-3A68-829CB05BAA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0084"/>
          <a:stretch/>
        </p:blipFill>
        <p:spPr>
          <a:xfrm rot="5400000">
            <a:off x="7645335" y="1853670"/>
            <a:ext cx="3528508" cy="3758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89433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A802C-C5E1-591F-6561-686DE850C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85B7C0-D3E9-CC80-EB9C-B5DC31C2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What Could Have Been Done: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498157-7140-88CD-3F8B-E41CFA40395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5572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Implement Tamper Detection: </a:t>
            </a:r>
            <a:r>
              <a:rPr lang="en-US" dirty="0"/>
              <a:t>Using tamper-evident features on USB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Secure USB Devices: </a:t>
            </a:r>
            <a:r>
              <a:rPr lang="en-US" dirty="0"/>
              <a:t>Only using trusted USB devices and avoiding unknown or suspicious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Educate Users: </a:t>
            </a:r>
            <a:r>
              <a:rPr lang="en-US" dirty="0"/>
              <a:t>Training users on the risks associated with USB devices and safe usage practices.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2ED1F4-F341-D467-258A-43528B8ADB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0084"/>
          <a:stretch/>
        </p:blipFill>
        <p:spPr>
          <a:xfrm rot="5400000">
            <a:off x="7645335" y="1853670"/>
            <a:ext cx="3528508" cy="3758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6719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961152-381E-D654-15E9-7C4F0960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655320"/>
            <a:ext cx="4572000" cy="54864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D569DC-1A68-51FF-4CCE-F334F8B3D5A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75413" y="2773680"/>
            <a:ext cx="4572000" cy="3368040"/>
          </a:xfrm>
        </p:spPr>
        <p:txBody>
          <a:bodyPr/>
          <a:lstStyle/>
          <a:p>
            <a:r>
              <a:rPr lang="en-US" dirty="0"/>
              <a:t>Martin Grobisen</a:t>
            </a:r>
          </a:p>
          <a:p>
            <a:r>
              <a:rPr lang="en-US" dirty="0"/>
              <a:t>813-731-5629</a:t>
            </a:r>
          </a:p>
          <a:p>
            <a:r>
              <a:rPr lang="en-US" dirty="0"/>
              <a:t>grobisen@gmail.com</a:t>
            </a:r>
          </a:p>
        </p:txBody>
      </p:sp>
    </p:spTree>
    <p:extLst>
      <p:ext uri="{BB962C8B-B14F-4D97-AF65-F5344CB8AC3E}">
        <p14:creationId xmlns:p14="http://schemas.microsoft.com/office/powerpoint/2010/main" val="3303844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CFC19-2B40-F4E3-F483-F15B21E17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0A7B4B-AEF3-40C9-B93B-3C3FD6D7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 fontScale="90000"/>
          </a:bodyPr>
          <a:lstStyle/>
          <a:p>
            <a:r>
              <a:rPr lang="en-US" dirty="0"/>
              <a:t>Man-in-the-Middle Attack on Wireless Network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58D674-FBDF-728B-1D6F-3DE68C0939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7" y="1676400"/>
            <a:ext cx="5496232" cy="3505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Description:</a:t>
            </a:r>
            <a:r>
              <a:rPr lang="en-US" dirty="0"/>
              <a:t> Attack intercepted data communication over a wireless network.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Damage:</a:t>
            </a:r>
            <a:r>
              <a:rPr lang="en-US" dirty="0"/>
              <a:t> Unauthorized access to sensitive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Vulnerability: </a:t>
            </a:r>
            <a:r>
              <a:rPr lang="en-US" dirty="0"/>
              <a:t>Unsecured Wi-Fi network.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Prevention:</a:t>
            </a:r>
            <a:r>
              <a:rPr lang="en-US" dirty="0"/>
              <a:t> Use WPA3 encryption and VPNs.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B4BAE-BC1F-150C-AC0D-BA079518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081"/>
          <a:stretch/>
        </p:blipFill>
        <p:spPr>
          <a:xfrm>
            <a:off x="6907136" y="2128067"/>
            <a:ext cx="4370463" cy="3644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112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C5A69-DDAF-2BA7-8B7D-54D72FAD5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56A0B5-FCCB-4993-5697-4F9A31B4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9131300" cy="689241"/>
          </a:xfrm>
        </p:spPr>
        <p:txBody>
          <a:bodyPr>
            <a:normAutofit/>
          </a:bodyPr>
          <a:lstStyle/>
          <a:p>
            <a:r>
              <a:rPr lang="en-US" dirty="0"/>
              <a:t>What Equifax Could/Should Have Done: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3C7DAD-7CDA-5499-DBCC-FDA253738C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7" y="1676400"/>
            <a:ext cx="5496232" cy="3505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Regularly Update and Patch Systems: </a:t>
            </a:r>
            <a:r>
              <a:rPr lang="en-US" dirty="0"/>
              <a:t>Ensuring all software and frameworks are up to date with the latest security patches.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Use Strong Encryption: </a:t>
            </a:r>
            <a:r>
              <a:rPr lang="en-US" dirty="0"/>
              <a:t>Implementing strong encryption protocols like WPA3 for wireless communications.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Employ Network Monitoring Tools: </a:t>
            </a:r>
            <a:r>
              <a:rPr lang="en-US" dirty="0"/>
              <a:t>Utilizing tools that detect and alert for unusual network activity.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1A9507-1227-7A13-0D62-596036053D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081"/>
          <a:stretch/>
        </p:blipFill>
        <p:spPr>
          <a:xfrm>
            <a:off x="6907136" y="2128067"/>
            <a:ext cx="4370463" cy="3644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39799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5BAEE-49C7-1031-35DF-A2764F120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E9A4DC-228B-0760-38BA-F1BDBCF6D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7505700" cy="689241"/>
          </a:xfrm>
        </p:spPr>
        <p:txBody>
          <a:bodyPr>
            <a:normAutofit fontScale="90000"/>
          </a:bodyPr>
          <a:lstStyle/>
          <a:p>
            <a:r>
              <a:rPr lang="en-US" dirty="0"/>
              <a:t>Wiretapping Attack on Wired Network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F4CC39-F996-1BFD-A78C-337AE21628A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10496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National Security Agency (NSA) conducted a wiretapping program without explicit justification since 2001, focusing on metadata collection rather than message content.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9631F7-35D8-FA2A-04EC-F80014AACB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173" b="27050"/>
          <a:stretch/>
        </p:blipFill>
        <p:spPr>
          <a:xfrm>
            <a:off x="2978567" y="3429000"/>
            <a:ext cx="6510172" cy="3023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5894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02D60-A197-4A69-10F0-16389F767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96FB31-7895-1D75-04BC-B8406ECB6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7505700" cy="689241"/>
          </a:xfrm>
        </p:spPr>
        <p:txBody>
          <a:bodyPr>
            <a:normAutofit fontScale="90000"/>
          </a:bodyPr>
          <a:lstStyle/>
          <a:p>
            <a:r>
              <a:rPr lang="en-US" dirty="0"/>
              <a:t>Wiretapping Attack on Wired Network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558E2D-0075-B3E1-3E87-BB15F740C9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10496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Description: </a:t>
            </a:r>
            <a:r>
              <a:rPr lang="en-US" dirty="0"/>
              <a:t>Attack targeted a wired network by wiretapping.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Damage: </a:t>
            </a:r>
            <a:r>
              <a:rPr lang="en-US" dirty="0"/>
              <a:t>Eavesdropping on sensitive communications.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Vulnerability:</a:t>
            </a:r>
            <a:r>
              <a:rPr lang="en-US" dirty="0"/>
              <a:t> Lack of physical security for network cables.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Prevention:</a:t>
            </a:r>
            <a:r>
              <a:rPr lang="en-US" dirty="0"/>
              <a:t> Implement physical security measures and network monitoring.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6D4CF5-593D-CA9E-A293-E7E66EFE43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01552" y="1573161"/>
            <a:ext cx="4148920" cy="4400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9024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DBAF7-7D00-824E-F028-1157A0F28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F0092D-FCDF-4D65-0C6D-AB9001AE5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7505700" cy="689241"/>
          </a:xfrm>
        </p:spPr>
        <p:txBody>
          <a:bodyPr>
            <a:normAutofit/>
          </a:bodyPr>
          <a:lstStyle/>
          <a:p>
            <a:r>
              <a:rPr lang="en-US" dirty="0"/>
              <a:t>What Could Have Been Done: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6A4FB0-F08A-3757-1479-19158DCFFC5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10496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Implement Strict Oversight and Accountability: </a:t>
            </a:r>
            <a:r>
              <a:rPr lang="en-US" dirty="0"/>
              <a:t>Ensuring all surveillance activities are justified and approved through proper legal channels.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Encrypt Communications: </a:t>
            </a:r>
            <a:r>
              <a:rPr lang="en-US" dirty="0"/>
              <a:t>Using end-to-end encryption to protect data in transit.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Monitor for Unauthorized Access: </a:t>
            </a:r>
            <a:r>
              <a:rPr lang="en-US" dirty="0"/>
              <a:t>Continuously monitoring network access and ensuring only authorized personnel can access sensitive data.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892058-2218-05F2-BE22-F4DE09345F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01552" y="1573161"/>
            <a:ext cx="4148920" cy="4400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31244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D2750-4C20-31AD-F47A-502CE7BC1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6238EE-3241-B60D-2B52-07610D7AB4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78" t="48262" r="15078"/>
          <a:stretch/>
        </p:blipFill>
        <p:spPr>
          <a:xfrm>
            <a:off x="2655159" y="2983043"/>
            <a:ext cx="6881681" cy="3327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82D97B5-23A9-EFA3-E1F1-AF70C070F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8115300" cy="689241"/>
          </a:xfrm>
        </p:spPr>
        <p:txBody>
          <a:bodyPr>
            <a:normAutofit/>
          </a:bodyPr>
          <a:lstStyle/>
          <a:p>
            <a:r>
              <a:rPr lang="en-US" dirty="0"/>
              <a:t>Denial of Service (DDoS) Attack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76CF24-6E49-6B0E-0D53-592FB7B378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10496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2016, the Dyn cyberattack was a major DDoS attack that took down major websites like Twitter, Netflix, and Reddit by overwhelming their servers with traffic.</a:t>
            </a:r>
          </a:p>
        </p:txBody>
      </p:sp>
    </p:spTree>
    <p:extLst>
      <p:ext uri="{BB962C8B-B14F-4D97-AF65-F5344CB8AC3E}">
        <p14:creationId xmlns:p14="http://schemas.microsoft.com/office/powerpoint/2010/main" val="3320778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90BA0-BB9B-C8F7-6ABC-11302EE7C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6CCE3E-2C83-2617-D10C-5AB2BB6D59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78" r="15078"/>
          <a:stretch/>
        </p:blipFill>
        <p:spPr>
          <a:xfrm>
            <a:off x="6985416" y="1496318"/>
            <a:ext cx="4483255" cy="4285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4FA6FE4-604D-5E5D-C12C-029ED2C90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8115300" cy="689241"/>
          </a:xfrm>
        </p:spPr>
        <p:txBody>
          <a:bodyPr>
            <a:normAutofit/>
          </a:bodyPr>
          <a:lstStyle/>
          <a:p>
            <a:r>
              <a:rPr lang="en-US" dirty="0"/>
              <a:t>Denial of Service (DDoS) Attack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27E46F-476E-60C2-A87C-5AF3F1D1AE8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10496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Description: </a:t>
            </a:r>
            <a:r>
              <a:rPr lang="en-US" dirty="0"/>
              <a:t>Attack overwhelmed the target with traffic, causing service disruption.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Damage: </a:t>
            </a:r>
            <a:r>
              <a:rPr lang="en-US" dirty="0"/>
              <a:t>Downtime and loss of service.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Vulnerability:</a:t>
            </a:r>
            <a:r>
              <a:rPr lang="en-US" dirty="0"/>
              <a:t> Insufficient network bandwidth and lack of DDoS protection.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Prevention: </a:t>
            </a:r>
            <a:r>
              <a:rPr lang="en-US" dirty="0"/>
              <a:t>Use DDoS mitigation services and increase bandwidth.</a:t>
            </a:r>
          </a:p>
        </p:txBody>
      </p:sp>
    </p:spTree>
    <p:extLst>
      <p:ext uri="{BB962C8B-B14F-4D97-AF65-F5344CB8AC3E}">
        <p14:creationId xmlns:p14="http://schemas.microsoft.com/office/powerpoint/2010/main" val="97013512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722518_win32_SD_v11" id="{6E195932-91F4-4861-8538-848409B20D97}" vid="{F5C82CE7-F5AC-4E30-975C-FD228ED220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926</Words>
  <Application>Microsoft Office PowerPoint</Application>
  <PresentationFormat>Widescreen</PresentationFormat>
  <Paragraphs>107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Bodoni MT</vt:lpstr>
      <vt:lpstr>Source Sans Pro Light</vt:lpstr>
      <vt:lpstr>Custom</vt:lpstr>
      <vt:lpstr>Unit 5 Activity 1 </vt:lpstr>
      <vt:lpstr>Man-in-the-Middle Attack on Wireless Network</vt:lpstr>
      <vt:lpstr>Man-in-the-Middle Attack on Wireless Network</vt:lpstr>
      <vt:lpstr>What Equifax Could/Should Have Done:</vt:lpstr>
      <vt:lpstr>Wiretapping Attack on Wired Network</vt:lpstr>
      <vt:lpstr>Wiretapping Attack on Wired Network</vt:lpstr>
      <vt:lpstr>What Could Have Been Done:</vt:lpstr>
      <vt:lpstr>Denial of Service (DDoS) Attack</vt:lpstr>
      <vt:lpstr>Denial of Service (DDoS) Attack</vt:lpstr>
      <vt:lpstr>What Dyn Could/Should Have Done:</vt:lpstr>
      <vt:lpstr>MAC Spoofing Attack</vt:lpstr>
      <vt:lpstr>MAC Spoofing Attack</vt:lpstr>
      <vt:lpstr>What Lenovo Could/Should Have Done:</vt:lpstr>
      <vt:lpstr>War Driving Attack</vt:lpstr>
      <vt:lpstr>War Driving Attack</vt:lpstr>
      <vt:lpstr>What NSA Could/Should Have Done:</vt:lpstr>
      <vt:lpstr>IoT Malware Attack</vt:lpstr>
      <vt:lpstr>IoT Malware Attack</vt:lpstr>
      <vt:lpstr>What Verkada Could/Should Have Done:</vt:lpstr>
      <vt:lpstr>Hardware Targeted Attack</vt:lpstr>
      <vt:lpstr>Hardware Targeted Attack</vt:lpstr>
      <vt:lpstr>What Could Have Been Done: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Grobisen</dc:creator>
  <cp:lastModifiedBy>Martin Grobisen</cp:lastModifiedBy>
  <cp:revision>2</cp:revision>
  <dcterms:created xsi:type="dcterms:W3CDTF">2024-11-07T21:35:52Z</dcterms:created>
  <dcterms:modified xsi:type="dcterms:W3CDTF">2024-12-07T18:16:29Z</dcterms:modified>
</cp:coreProperties>
</file>