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44" r:id="rId2"/>
    <p:sldId id="345" r:id="rId3"/>
    <p:sldId id="395" r:id="rId4"/>
    <p:sldId id="394" r:id="rId5"/>
    <p:sldId id="373" r:id="rId6"/>
    <p:sldId id="382" r:id="rId7"/>
    <p:sldId id="379" r:id="rId8"/>
    <p:sldId id="384" r:id="rId9"/>
    <p:sldId id="375" r:id="rId10"/>
    <p:sldId id="386" r:id="rId11"/>
    <p:sldId id="396" r:id="rId12"/>
    <p:sldId id="397" r:id="rId13"/>
    <p:sldId id="376" r:id="rId14"/>
    <p:sldId id="35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613E3C-DAAC-4EFE-965E-F724E1D632FF}" v="19" dt="2025-02-05T18:12:34.9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8" autoAdjust="0"/>
    <p:restoredTop sz="94660"/>
  </p:normalViewPr>
  <p:slideViewPr>
    <p:cSldViewPr snapToGrid="0">
      <p:cViewPr>
        <p:scale>
          <a:sx n="98" d="100"/>
          <a:sy n="98" d="100"/>
        </p:scale>
        <p:origin x="1350" y="-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Grobisen" userId="93f8e1042d80444f" providerId="LiveId" clId="{13613E3C-DAAC-4EFE-965E-F724E1D632FF}"/>
    <pc:docChg chg="undo custSel addSld delSld modSld">
      <pc:chgData name="Martin Grobisen" userId="93f8e1042d80444f" providerId="LiveId" clId="{13613E3C-DAAC-4EFE-965E-F724E1D632FF}" dt="2025-02-05T18:24:02.858" v="314" actId="113"/>
      <pc:docMkLst>
        <pc:docMk/>
      </pc:docMkLst>
      <pc:sldChg chg="addSp delSp modSp mod">
        <pc:chgData name="Martin Grobisen" userId="93f8e1042d80444f" providerId="LiveId" clId="{13613E3C-DAAC-4EFE-965E-F724E1D632FF}" dt="2025-02-05T16:38:39.443" v="23" actId="20577"/>
        <pc:sldMkLst>
          <pc:docMk/>
          <pc:sldMk cId="3865085909" sldId="344"/>
        </pc:sldMkLst>
        <pc:spChg chg="mod">
          <ac:chgData name="Martin Grobisen" userId="93f8e1042d80444f" providerId="LiveId" clId="{13613E3C-DAAC-4EFE-965E-F724E1D632FF}" dt="2025-02-05T16:38:39.443" v="23" actId="20577"/>
          <ac:spMkLst>
            <pc:docMk/>
            <pc:sldMk cId="3865085909" sldId="344"/>
            <ac:spMk id="3" creationId="{526ABF06-5491-8319-408F-AC9C03E64E1E}"/>
          </ac:spMkLst>
        </pc:spChg>
        <pc:spChg chg="mod">
          <ac:chgData name="Martin Grobisen" userId="93f8e1042d80444f" providerId="LiveId" clId="{13613E3C-DAAC-4EFE-965E-F724E1D632FF}" dt="2025-02-05T16:38:27.381" v="19" actId="6549"/>
          <ac:spMkLst>
            <pc:docMk/>
            <pc:sldMk cId="3865085909" sldId="344"/>
            <ac:spMk id="4" creationId="{E32E2EA2-1678-8B16-0E08-49BF8279444B}"/>
          </ac:spMkLst>
        </pc:spChg>
        <pc:spChg chg="add del">
          <ac:chgData name="Martin Grobisen" userId="93f8e1042d80444f" providerId="LiveId" clId="{13613E3C-DAAC-4EFE-965E-F724E1D632FF}" dt="2025-02-05T16:38:11.587" v="12" actId="22"/>
          <ac:spMkLst>
            <pc:docMk/>
            <pc:sldMk cId="3865085909" sldId="344"/>
            <ac:spMk id="5" creationId="{AE78290C-C1A7-CF3D-0349-3C916CF50EEB}"/>
          </ac:spMkLst>
        </pc:spChg>
      </pc:sldChg>
      <pc:sldChg chg="addSp delSp modSp mod">
        <pc:chgData name="Martin Grobisen" userId="93f8e1042d80444f" providerId="LiveId" clId="{13613E3C-DAAC-4EFE-965E-F724E1D632FF}" dt="2025-02-05T18:21:21.237" v="286" actId="255"/>
        <pc:sldMkLst>
          <pc:docMk/>
          <pc:sldMk cId="810374094" sldId="345"/>
        </pc:sldMkLst>
        <pc:spChg chg="mod">
          <ac:chgData name="Martin Grobisen" userId="93f8e1042d80444f" providerId="LiveId" clId="{13613E3C-DAAC-4EFE-965E-F724E1D632FF}" dt="2025-02-05T16:39:02.461" v="25" actId="27636"/>
          <ac:spMkLst>
            <pc:docMk/>
            <pc:sldMk cId="810374094" sldId="345"/>
            <ac:spMk id="3" creationId="{C44B7D88-18D8-7250-6364-BECA6F65381D}"/>
          </ac:spMkLst>
        </pc:spChg>
        <pc:spChg chg="mod">
          <ac:chgData name="Martin Grobisen" userId="93f8e1042d80444f" providerId="LiveId" clId="{13613E3C-DAAC-4EFE-965E-F724E1D632FF}" dt="2025-02-05T18:21:21.237" v="286" actId="255"/>
          <ac:spMkLst>
            <pc:docMk/>
            <pc:sldMk cId="810374094" sldId="345"/>
            <ac:spMk id="7" creationId="{0C0D5F39-EF49-BECB-8276-8B8A46F07AC2}"/>
          </ac:spMkLst>
        </pc:spChg>
        <pc:picChg chg="add mod">
          <ac:chgData name="Martin Grobisen" userId="93f8e1042d80444f" providerId="LiveId" clId="{13613E3C-DAAC-4EFE-965E-F724E1D632FF}" dt="2025-02-05T18:08:28.415" v="248" actId="1076"/>
          <ac:picMkLst>
            <pc:docMk/>
            <pc:sldMk cId="810374094" sldId="345"/>
            <ac:picMk id="2" creationId="{47B32D6E-89CC-2F21-6928-C94CC9FE508C}"/>
          </ac:picMkLst>
        </pc:picChg>
        <pc:picChg chg="del mod modCrop">
          <ac:chgData name="Martin Grobisen" userId="93f8e1042d80444f" providerId="LiveId" clId="{13613E3C-DAAC-4EFE-965E-F724E1D632FF}" dt="2025-02-05T18:08:30.841" v="249" actId="478"/>
          <ac:picMkLst>
            <pc:docMk/>
            <pc:sldMk cId="810374094" sldId="345"/>
            <ac:picMk id="6" creationId="{40BB59DC-DB52-BF84-5BEC-164CC46F839D}"/>
          </ac:picMkLst>
        </pc:picChg>
      </pc:sldChg>
      <pc:sldChg chg="modSp mod">
        <pc:chgData name="Martin Grobisen" userId="93f8e1042d80444f" providerId="LiveId" clId="{13613E3C-DAAC-4EFE-965E-F724E1D632FF}" dt="2025-02-05T18:22:24.735" v="297" actId="113"/>
        <pc:sldMkLst>
          <pc:docMk/>
          <pc:sldMk cId="1075894363" sldId="373"/>
        </pc:sldMkLst>
        <pc:spChg chg="mod">
          <ac:chgData name="Martin Grobisen" userId="93f8e1042d80444f" providerId="LiveId" clId="{13613E3C-DAAC-4EFE-965E-F724E1D632FF}" dt="2025-02-05T16:43:55.973" v="73" actId="20577"/>
          <ac:spMkLst>
            <pc:docMk/>
            <pc:sldMk cId="1075894363" sldId="373"/>
            <ac:spMk id="3" creationId="{3DE9A4DC-228B-0760-38BA-F1BDBCF6D2F8}"/>
          </ac:spMkLst>
        </pc:spChg>
        <pc:spChg chg="mod">
          <ac:chgData name="Martin Grobisen" userId="93f8e1042d80444f" providerId="LiveId" clId="{13613E3C-DAAC-4EFE-965E-F724E1D632FF}" dt="2025-02-05T18:22:24.735" v="297" actId="113"/>
          <ac:spMkLst>
            <pc:docMk/>
            <pc:sldMk cId="1075894363" sldId="373"/>
            <ac:spMk id="7" creationId="{AEF4CC39-F996-1BFD-A78C-337AE21628A2}"/>
          </ac:spMkLst>
        </pc:spChg>
        <pc:picChg chg="mod">
          <ac:chgData name="Martin Grobisen" userId="93f8e1042d80444f" providerId="LiveId" clId="{13613E3C-DAAC-4EFE-965E-F724E1D632FF}" dt="2025-02-05T16:47:34.192" v="120" actId="1076"/>
          <ac:picMkLst>
            <pc:docMk/>
            <pc:sldMk cId="1075894363" sldId="373"/>
            <ac:picMk id="8" creationId="{229631F7-35D8-FA2A-04EC-F80014AACB94}"/>
          </ac:picMkLst>
        </pc:picChg>
      </pc:sldChg>
      <pc:sldChg chg="modSp mod">
        <pc:chgData name="Martin Grobisen" userId="93f8e1042d80444f" providerId="LiveId" clId="{13613E3C-DAAC-4EFE-965E-F724E1D632FF}" dt="2025-02-05T18:23:45.266" v="311" actId="113"/>
        <pc:sldMkLst>
          <pc:docMk/>
          <pc:sldMk cId="636633545" sldId="375"/>
        </pc:sldMkLst>
        <pc:spChg chg="mod">
          <ac:chgData name="Martin Grobisen" userId="93f8e1042d80444f" providerId="LiveId" clId="{13613E3C-DAAC-4EFE-965E-F724E1D632FF}" dt="2025-02-05T16:51:14.898" v="157"/>
          <ac:spMkLst>
            <pc:docMk/>
            <pc:sldMk cId="636633545" sldId="375"/>
            <ac:spMk id="3" creationId="{A90F3B55-D641-6A3D-52BE-CE79844ED87B}"/>
          </ac:spMkLst>
        </pc:spChg>
        <pc:spChg chg="mod">
          <ac:chgData name="Martin Grobisen" userId="93f8e1042d80444f" providerId="LiveId" clId="{13613E3C-DAAC-4EFE-965E-F724E1D632FF}" dt="2025-02-05T18:23:45.266" v="311" actId="113"/>
          <ac:spMkLst>
            <pc:docMk/>
            <pc:sldMk cId="636633545" sldId="375"/>
            <ac:spMk id="7" creationId="{0C9C44B9-E00B-09E9-0052-E369ECA91F75}"/>
          </ac:spMkLst>
        </pc:spChg>
        <pc:picChg chg="mod modCrop">
          <ac:chgData name="Martin Grobisen" userId="93f8e1042d80444f" providerId="LiveId" clId="{13613E3C-DAAC-4EFE-965E-F724E1D632FF}" dt="2025-02-05T16:50:56.596" v="156" actId="1076"/>
          <ac:picMkLst>
            <pc:docMk/>
            <pc:sldMk cId="636633545" sldId="375"/>
            <ac:picMk id="2" creationId="{56082503-4093-5EFD-3BE9-5B8C5654CC12}"/>
          </ac:picMkLst>
        </pc:picChg>
      </pc:sldChg>
      <pc:sldChg chg="modSp mod">
        <pc:chgData name="Martin Grobisen" userId="93f8e1042d80444f" providerId="LiveId" clId="{13613E3C-DAAC-4EFE-965E-F724E1D632FF}" dt="2025-02-05T18:20:47.994" v="284" actId="255"/>
        <pc:sldMkLst>
          <pc:docMk/>
          <pc:sldMk cId="569169213" sldId="376"/>
        </pc:sldMkLst>
        <pc:spChg chg="mod">
          <ac:chgData name="Martin Grobisen" userId="93f8e1042d80444f" providerId="LiveId" clId="{13613E3C-DAAC-4EFE-965E-F724E1D632FF}" dt="2025-02-05T18:09:03.368" v="251"/>
          <ac:spMkLst>
            <pc:docMk/>
            <pc:sldMk cId="569169213" sldId="376"/>
            <ac:spMk id="3" creationId="{907744CD-6A93-3F17-591E-725F723079EE}"/>
          </ac:spMkLst>
        </pc:spChg>
        <pc:spChg chg="mod">
          <ac:chgData name="Martin Grobisen" userId="93f8e1042d80444f" providerId="LiveId" clId="{13613E3C-DAAC-4EFE-965E-F724E1D632FF}" dt="2025-02-05T18:20:47.994" v="284" actId="255"/>
          <ac:spMkLst>
            <pc:docMk/>
            <pc:sldMk cId="569169213" sldId="376"/>
            <ac:spMk id="7" creationId="{79CB3020-3654-5D9D-059E-F256BA3FD634}"/>
          </ac:spMkLst>
        </pc:spChg>
        <pc:picChg chg="mod modCrop">
          <ac:chgData name="Martin Grobisen" userId="93f8e1042d80444f" providerId="LiveId" clId="{13613E3C-DAAC-4EFE-965E-F724E1D632FF}" dt="2025-02-05T18:14:41.134" v="281" actId="14100"/>
          <ac:picMkLst>
            <pc:docMk/>
            <pc:sldMk cId="569169213" sldId="376"/>
            <ac:picMk id="2" creationId="{139606A8-4001-F870-659A-2DAB2204E5D6}"/>
          </ac:picMkLst>
        </pc:picChg>
      </pc:sldChg>
      <pc:sldChg chg="del">
        <pc:chgData name="Martin Grobisen" userId="93f8e1042d80444f" providerId="LiveId" clId="{13613E3C-DAAC-4EFE-965E-F724E1D632FF}" dt="2025-02-05T18:21:00.847" v="285" actId="47"/>
        <pc:sldMkLst>
          <pc:docMk/>
          <pc:sldMk cId="1186990155" sldId="377"/>
        </pc:sldMkLst>
      </pc:sldChg>
      <pc:sldChg chg="modSp del mod">
        <pc:chgData name="Martin Grobisen" userId="93f8e1042d80444f" providerId="LiveId" clId="{13613E3C-DAAC-4EFE-965E-F724E1D632FF}" dt="2025-02-05T18:21:00.847" v="285" actId="47"/>
        <pc:sldMkLst>
          <pc:docMk/>
          <pc:sldMk cId="1238122470" sldId="378"/>
        </pc:sldMkLst>
        <pc:picChg chg="mod">
          <ac:chgData name="Martin Grobisen" userId="93f8e1042d80444f" providerId="LiveId" clId="{13613E3C-DAAC-4EFE-965E-F724E1D632FF}" dt="2025-02-05T18:08:10.199" v="245" actId="1076"/>
          <ac:picMkLst>
            <pc:docMk/>
            <pc:sldMk cId="1238122470" sldId="378"/>
            <ac:picMk id="2" creationId="{FF4BCA32-91C1-ED2C-11AD-15F7199B5C1D}"/>
          </ac:picMkLst>
        </pc:picChg>
      </pc:sldChg>
      <pc:sldChg chg="modSp mod">
        <pc:chgData name="Martin Grobisen" userId="93f8e1042d80444f" providerId="LiveId" clId="{13613E3C-DAAC-4EFE-965E-F724E1D632FF}" dt="2025-02-05T18:23:09.325" v="305" actId="113"/>
        <pc:sldMkLst>
          <pc:docMk/>
          <pc:sldMk cId="3320778744" sldId="379"/>
        </pc:sldMkLst>
        <pc:spChg chg="mod">
          <ac:chgData name="Martin Grobisen" userId="93f8e1042d80444f" providerId="LiveId" clId="{13613E3C-DAAC-4EFE-965E-F724E1D632FF}" dt="2025-02-05T16:46:53.922" v="109"/>
          <ac:spMkLst>
            <pc:docMk/>
            <pc:sldMk cId="3320778744" sldId="379"/>
            <ac:spMk id="3" creationId="{382D97B5-23A9-EFA3-E1F1-AF70C070FE31}"/>
          </ac:spMkLst>
        </pc:spChg>
        <pc:spChg chg="mod">
          <ac:chgData name="Martin Grobisen" userId="93f8e1042d80444f" providerId="LiveId" clId="{13613E3C-DAAC-4EFE-965E-F724E1D632FF}" dt="2025-02-05T18:23:09.325" v="305" actId="113"/>
          <ac:spMkLst>
            <pc:docMk/>
            <pc:sldMk cId="3320778744" sldId="379"/>
            <ac:spMk id="7" creationId="{BF76CF24-6E49-6B0E-0D53-592FB7B378FD}"/>
          </ac:spMkLst>
        </pc:spChg>
        <pc:picChg chg="mod">
          <ac:chgData name="Martin Grobisen" userId="93f8e1042d80444f" providerId="LiveId" clId="{13613E3C-DAAC-4EFE-965E-F724E1D632FF}" dt="2025-02-05T16:47:27.762" v="119" actId="1076"/>
          <ac:picMkLst>
            <pc:docMk/>
            <pc:sldMk cId="3320778744" sldId="379"/>
            <ac:picMk id="2" creationId="{076238EE-3241-B60D-2B52-07610D7AB458}"/>
          </ac:picMkLst>
        </pc:picChg>
      </pc:sldChg>
      <pc:sldChg chg="del">
        <pc:chgData name="Martin Grobisen" userId="93f8e1042d80444f" providerId="LiveId" clId="{13613E3C-DAAC-4EFE-965E-F724E1D632FF}" dt="2025-02-05T16:42:58.605" v="69" actId="47"/>
        <pc:sldMkLst>
          <pc:docMk/>
          <pc:sldMk cId="539799969" sldId="380"/>
        </pc:sldMkLst>
      </pc:sldChg>
      <pc:sldChg chg="modSp del mod">
        <pc:chgData name="Martin Grobisen" userId="93f8e1042d80444f" providerId="LiveId" clId="{13613E3C-DAAC-4EFE-965E-F724E1D632FF}" dt="2025-02-05T16:49:02.092" v="131" actId="47"/>
        <pc:sldMkLst>
          <pc:docMk/>
          <pc:sldMk cId="2901126522" sldId="381"/>
        </pc:sldMkLst>
        <pc:spChg chg="mod">
          <ac:chgData name="Martin Grobisen" userId="93f8e1042d80444f" providerId="LiveId" clId="{13613E3C-DAAC-4EFE-965E-F724E1D632FF}" dt="2025-02-05T16:40:33.678" v="37" actId="27636"/>
          <ac:spMkLst>
            <pc:docMk/>
            <pc:sldMk cId="2901126522" sldId="381"/>
            <ac:spMk id="3" creationId="{1C0A7B4B-AEF3-40C9-B93B-3C3FD6D7503F}"/>
          </ac:spMkLst>
        </pc:spChg>
        <pc:spChg chg="mod">
          <ac:chgData name="Martin Grobisen" userId="93f8e1042d80444f" providerId="LiveId" clId="{13613E3C-DAAC-4EFE-965E-F724E1D632FF}" dt="2025-02-05T16:41:05.036" v="46" actId="113"/>
          <ac:spMkLst>
            <pc:docMk/>
            <pc:sldMk cId="2901126522" sldId="381"/>
            <ac:spMk id="7" creationId="{2558D674-FBDF-728B-1D6F-3DE68C093963}"/>
          </ac:spMkLst>
        </pc:spChg>
      </pc:sldChg>
      <pc:sldChg chg="modSp mod">
        <pc:chgData name="Martin Grobisen" userId="93f8e1042d80444f" providerId="LiveId" clId="{13613E3C-DAAC-4EFE-965E-F724E1D632FF}" dt="2025-02-05T18:22:41.273" v="300" actId="113"/>
        <pc:sldMkLst>
          <pc:docMk/>
          <pc:sldMk cId="409024189" sldId="382"/>
        </pc:sldMkLst>
        <pc:spChg chg="mod">
          <ac:chgData name="Martin Grobisen" userId="93f8e1042d80444f" providerId="LiveId" clId="{13613E3C-DAAC-4EFE-965E-F724E1D632FF}" dt="2025-02-05T16:44:41.545" v="85" actId="20577"/>
          <ac:spMkLst>
            <pc:docMk/>
            <pc:sldMk cId="409024189" sldId="382"/>
            <ac:spMk id="3" creationId="{8296FB31-7895-1D75-04BC-B8406ECB6A6F}"/>
          </ac:spMkLst>
        </pc:spChg>
        <pc:spChg chg="mod">
          <ac:chgData name="Martin Grobisen" userId="93f8e1042d80444f" providerId="LiveId" clId="{13613E3C-DAAC-4EFE-965E-F724E1D632FF}" dt="2025-02-05T18:22:41.273" v="300" actId="113"/>
          <ac:spMkLst>
            <pc:docMk/>
            <pc:sldMk cId="409024189" sldId="382"/>
            <ac:spMk id="7" creationId="{C2558E2D-0075-B3E1-3E87-BB15F740C9A4}"/>
          </ac:spMkLst>
        </pc:spChg>
      </pc:sldChg>
      <pc:sldChg chg="del">
        <pc:chgData name="Martin Grobisen" userId="93f8e1042d80444f" providerId="LiveId" clId="{13613E3C-DAAC-4EFE-965E-F724E1D632FF}" dt="2025-02-05T16:46:40.529" v="108" actId="47"/>
        <pc:sldMkLst>
          <pc:docMk/>
          <pc:sldMk cId="3331244034" sldId="383"/>
        </pc:sldMkLst>
      </pc:sldChg>
      <pc:sldChg chg="modSp mod">
        <pc:chgData name="Martin Grobisen" userId="93f8e1042d80444f" providerId="LiveId" clId="{13613E3C-DAAC-4EFE-965E-F724E1D632FF}" dt="2025-02-05T18:23:28.325" v="309" actId="113"/>
        <pc:sldMkLst>
          <pc:docMk/>
          <pc:sldMk cId="970135127" sldId="384"/>
        </pc:sldMkLst>
        <pc:spChg chg="mod">
          <ac:chgData name="Martin Grobisen" userId="93f8e1042d80444f" providerId="LiveId" clId="{13613E3C-DAAC-4EFE-965E-F724E1D632FF}" dt="2025-02-05T16:46:59.544" v="110"/>
          <ac:spMkLst>
            <pc:docMk/>
            <pc:sldMk cId="970135127" sldId="384"/>
            <ac:spMk id="3" creationId="{94FA6FE4-604D-5E5D-C12C-029ED2C9052B}"/>
          </ac:spMkLst>
        </pc:spChg>
        <pc:spChg chg="mod">
          <ac:chgData name="Martin Grobisen" userId="93f8e1042d80444f" providerId="LiveId" clId="{13613E3C-DAAC-4EFE-965E-F724E1D632FF}" dt="2025-02-05T18:23:28.325" v="309" actId="113"/>
          <ac:spMkLst>
            <pc:docMk/>
            <pc:sldMk cId="970135127" sldId="384"/>
            <ac:spMk id="7" creationId="{3227E46F-476E-60C2-A87C-5AF3F1D1AE8A}"/>
          </ac:spMkLst>
        </pc:spChg>
      </pc:sldChg>
      <pc:sldChg chg="del">
        <pc:chgData name="Martin Grobisen" userId="93f8e1042d80444f" providerId="LiveId" clId="{13613E3C-DAAC-4EFE-965E-F724E1D632FF}" dt="2025-02-05T16:50:31.808" v="151" actId="47"/>
        <pc:sldMkLst>
          <pc:docMk/>
          <pc:sldMk cId="1931315644" sldId="385"/>
        </pc:sldMkLst>
      </pc:sldChg>
      <pc:sldChg chg="modSp mod">
        <pc:chgData name="Martin Grobisen" userId="93f8e1042d80444f" providerId="LiveId" clId="{13613E3C-DAAC-4EFE-965E-F724E1D632FF}" dt="2025-02-05T18:24:02.858" v="314" actId="113"/>
        <pc:sldMkLst>
          <pc:docMk/>
          <pc:sldMk cId="2731787359" sldId="386"/>
        </pc:sldMkLst>
        <pc:spChg chg="mod">
          <ac:chgData name="Martin Grobisen" userId="93f8e1042d80444f" providerId="LiveId" clId="{13613E3C-DAAC-4EFE-965E-F724E1D632FF}" dt="2025-02-05T16:51:21.940" v="158"/>
          <ac:spMkLst>
            <pc:docMk/>
            <pc:sldMk cId="2731787359" sldId="386"/>
            <ac:spMk id="3" creationId="{EADFDD63-0573-001A-529D-07A4174ADD63}"/>
          </ac:spMkLst>
        </pc:spChg>
        <pc:spChg chg="mod">
          <ac:chgData name="Martin Grobisen" userId="93f8e1042d80444f" providerId="LiveId" clId="{13613E3C-DAAC-4EFE-965E-F724E1D632FF}" dt="2025-02-05T18:24:02.858" v="314" actId="113"/>
          <ac:spMkLst>
            <pc:docMk/>
            <pc:sldMk cId="2731787359" sldId="386"/>
            <ac:spMk id="7" creationId="{A26153A5-C8AC-B4F6-F360-6EC2F9483111}"/>
          </ac:spMkLst>
        </pc:spChg>
      </pc:sldChg>
      <pc:sldChg chg="del">
        <pc:chgData name="Martin Grobisen" userId="93f8e1042d80444f" providerId="LiveId" clId="{13613E3C-DAAC-4EFE-965E-F724E1D632FF}" dt="2025-02-05T18:08:44.489" v="250" actId="47"/>
        <pc:sldMkLst>
          <pc:docMk/>
          <pc:sldMk cId="968975916" sldId="387"/>
        </pc:sldMkLst>
      </pc:sldChg>
      <pc:sldChg chg="del">
        <pc:chgData name="Martin Grobisen" userId="93f8e1042d80444f" providerId="LiveId" clId="{13613E3C-DAAC-4EFE-965E-F724E1D632FF}" dt="2025-02-05T18:21:00.847" v="285" actId="47"/>
        <pc:sldMkLst>
          <pc:docMk/>
          <pc:sldMk cId="1706491375" sldId="388"/>
        </pc:sldMkLst>
      </pc:sldChg>
      <pc:sldChg chg="del">
        <pc:chgData name="Martin Grobisen" userId="93f8e1042d80444f" providerId="LiveId" clId="{13613E3C-DAAC-4EFE-965E-F724E1D632FF}" dt="2025-02-05T18:21:00.847" v="285" actId="47"/>
        <pc:sldMkLst>
          <pc:docMk/>
          <pc:sldMk cId="3552604057" sldId="389"/>
        </pc:sldMkLst>
      </pc:sldChg>
      <pc:sldChg chg="del">
        <pc:chgData name="Martin Grobisen" userId="93f8e1042d80444f" providerId="LiveId" clId="{13613E3C-DAAC-4EFE-965E-F724E1D632FF}" dt="2025-02-05T18:21:00.847" v="285" actId="47"/>
        <pc:sldMkLst>
          <pc:docMk/>
          <pc:sldMk cId="778481233" sldId="390"/>
        </pc:sldMkLst>
      </pc:sldChg>
      <pc:sldChg chg="del">
        <pc:chgData name="Martin Grobisen" userId="93f8e1042d80444f" providerId="LiveId" clId="{13613E3C-DAAC-4EFE-965E-F724E1D632FF}" dt="2025-02-05T18:21:00.847" v="285" actId="47"/>
        <pc:sldMkLst>
          <pc:docMk/>
          <pc:sldMk cId="3848806910" sldId="391"/>
        </pc:sldMkLst>
      </pc:sldChg>
      <pc:sldChg chg="del">
        <pc:chgData name="Martin Grobisen" userId="93f8e1042d80444f" providerId="LiveId" clId="{13613E3C-DAAC-4EFE-965E-F724E1D632FF}" dt="2025-02-05T18:21:00.847" v="285" actId="47"/>
        <pc:sldMkLst>
          <pc:docMk/>
          <pc:sldMk cId="3989433178" sldId="392"/>
        </pc:sldMkLst>
      </pc:sldChg>
      <pc:sldChg chg="del">
        <pc:chgData name="Martin Grobisen" userId="93f8e1042d80444f" providerId="LiveId" clId="{13613E3C-DAAC-4EFE-965E-F724E1D632FF}" dt="2025-02-05T18:21:00.847" v="285" actId="47"/>
        <pc:sldMkLst>
          <pc:docMk/>
          <pc:sldMk cId="2826719431" sldId="393"/>
        </pc:sldMkLst>
      </pc:sldChg>
      <pc:sldChg chg="modSp add mod">
        <pc:chgData name="Martin Grobisen" userId="93f8e1042d80444f" providerId="LiveId" clId="{13613E3C-DAAC-4EFE-965E-F724E1D632FF}" dt="2025-02-05T18:22:08.994" v="294" actId="113"/>
        <pc:sldMkLst>
          <pc:docMk/>
          <pc:sldMk cId="3631209785" sldId="394"/>
        </pc:sldMkLst>
        <pc:spChg chg="mod">
          <ac:chgData name="Martin Grobisen" userId="93f8e1042d80444f" providerId="LiveId" clId="{13613E3C-DAAC-4EFE-965E-F724E1D632FF}" dt="2025-02-05T18:22:08.994" v="294" actId="113"/>
          <ac:spMkLst>
            <pc:docMk/>
            <pc:sldMk cId="3631209785" sldId="394"/>
            <ac:spMk id="7" creationId="{7542FA29-A804-4AE5-C80A-7B7150DE63E8}"/>
          </ac:spMkLst>
        </pc:spChg>
      </pc:sldChg>
      <pc:sldChg chg="addSp delSp modSp add mod">
        <pc:chgData name="Martin Grobisen" userId="93f8e1042d80444f" providerId="LiveId" clId="{13613E3C-DAAC-4EFE-965E-F724E1D632FF}" dt="2025-02-05T18:21:48.424" v="289" actId="113"/>
        <pc:sldMkLst>
          <pc:docMk/>
          <pc:sldMk cId="900952246" sldId="395"/>
        </pc:sldMkLst>
        <pc:spChg chg="del">
          <ac:chgData name="Martin Grobisen" userId="93f8e1042d80444f" providerId="LiveId" clId="{13613E3C-DAAC-4EFE-965E-F724E1D632FF}" dt="2025-02-05T16:48:30.675" v="123" actId="478"/>
          <ac:spMkLst>
            <pc:docMk/>
            <pc:sldMk cId="900952246" sldId="395"/>
            <ac:spMk id="3" creationId="{75AABEBB-DB59-AE51-58B4-181441ACD695}"/>
          </ac:spMkLst>
        </pc:spChg>
        <pc:spChg chg="add del mod">
          <ac:chgData name="Martin Grobisen" userId="93f8e1042d80444f" providerId="LiveId" clId="{13613E3C-DAAC-4EFE-965E-F724E1D632FF}" dt="2025-02-05T16:48:48.007" v="128" actId="478"/>
          <ac:spMkLst>
            <pc:docMk/>
            <pc:sldMk cId="900952246" sldId="395"/>
            <ac:spMk id="4" creationId="{268ABEA1-C57E-C8AD-76B3-1DD40D779F98}"/>
          </ac:spMkLst>
        </pc:spChg>
        <pc:spChg chg="del">
          <ac:chgData name="Martin Grobisen" userId="93f8e1042d80444f" providerId="LiveId" clId="{13613E3C-DAAC-4EFE-965E-F724E1D632FF}" dt="2025-02-05T16:48:30.675" v="123" actId="478"/>
          <ac:spMkLst>
            <pc:docMk/>
            <pc:sldMk cId="900952246" sldId="395"/>
            <ac:spMk id="7" creationId="{8920B918-0012-6FA6-6578-F54B02C57EA5}"/>
          </ac:spMkLst>
        </pc:spChg>
        <pc:spChg chg="add del mod">
          <ac:chgData name="Martin Grobisen" userId="93f8e1042d80444f" providerId="LiveId" clId="{13613E3C-DAAC-4EFE-965E-F724E1D632FF}" dt="2025-02-05T16:48:44.239" v="127" actId="478"/>
          <ac:spMkLst>
            <pc:docMk/>
            <pc:sldMk cId="900952246" sldId="395"/>
            <ac:spMk id="8" creationId="{62F6389B-E2B8-A7D0-29BC-1360F982BAFC}"/>
          </ac:spMkLst>
        </pc:spChg>
        <pc:spChg chg="add mod">
          <ac:chgData name="Martin Grobisen" userId="93f8e1042d80444f" providerId="LiveId" clId="{13613E3C-DAAC-4EFE-965E-F724E1D632FF}" dt="2025-02-05T16:48:41.125" v="126" actId="14100"/>
          <ac:spMkLst>
            <pc:docMk/>
            <pc:sldMk cId="900952246" sldId="395"/>
            <ac:spMk id="9" creationId="{96F04DF0-4F13-D801-4747-2FB22D969675}"/>
          </ac:spMkLst>
        </pc:spChg>
        <pc:spChg chg="add mod">
          <ac:chgData name="Martin Grobisen" userId="93f8e1042d80444f" providerId="LiveId" clId="{13613E3C-DAAC-4EFE-965E-F724E1D632FF}" dt="2025-02-05T18:21:48.424" v="289" actId="113"/>
          <ac:spMkLst>
            <pc:docMk/>
            <pc:sldMk cId="900952246" sldId="395"/>
            <ac:spMk id="10" creationId="{007C1952-0C12-0587-B382-C7054FCA57EE}"/>
          </ac:spMkLst>
        </pc:spChg>
      </pc:sldChg>
      <pc:sldChg chg="addSp delSp modSp add mod">
        <pc:chgData name="Martin Grobisen" userId="93f8e1042d80444f" providerId="LiveId" clId="{13613E3C-DAAC-4EFE-965E-F724E1D632FF}" dt="2025-02-05T17:58:03.039" v="224" actId="20577"/>
        <pc:sldMkLst>
          <pc:docMk/>
          <pc:sldMk cId="2832434444" sldId="396"/>
        </pc:sldMkLst>
        <pc:spChg chg="ord">
          <ac:chgData name="Martin Grobisen" userId="93f8e1042d80444f" providerId="LiveId" clId="{13613E3C-DAAC-4EFE-965E-F724E1D632FF}" dt="2025-02-05T16:58:58.842" v="210" actId="166"/>
          <ac:spMkLst>
            <pc:docMk/>
            <pc:sldMk cId="2832434444" sldId="396"/>
            <ac:spMk id="3" creationId="{485D344E-1C96-4993-D428-E3DAEF726FAB}"/>
          </ac:spMkLst>
        </pc:spChg>
        <pc:spChg chg="add del mod">
          <ac:chgData name="Martin Grobisen" userId="93f8e1042d80444f" providerId="LiveId" clId="{13613E3C-DAAC-4EFE-965E-F724E1D632FF}" dt="2025-02-05T16:58:41.556" v="205" actId="478"/>
          <ac:spMkLst>
            <pc:docMk/>
            <pc:sldMk cId="2832434444" sldId="396"/>
            <ac:spMk id="5" creationId="{579C9BF2-BB6F-D0CF-AD42-1FA0BE78AB39}"/>
          </ac:spMkLst>
        </pc:spChg>
        <pc:spChg chg="del">
          <ac:chgData name="Martin Grobisen" userId="93f8e1042d80444f" providerId="LiveId" clId="{13613E3C-DAAC-4EFE-965E-F724E1D632FF}" dt="2025-02-05T16:58:33.196" v="202" actId="478"/>
          <ac:spMkLst>
            <pc:docMk/>
            <pc:sldMk cId="2832434444" sldId="396"/>
            <ac:spMk id="7" creationId="{357FED9A-6906-A8CF-F0F3-B0CC447D8004}"/>
          </ac:spMkLst>
        </pc:spChg>
        <pc:spChg chg="add mod">
          <ac:chgData name="Martin Grobisen" userId="93f8e1042d80444f" providerId="LiveId" clId="{13613E3C-DAAC-4EFE-965E-F724E1D632FF}" dt="2025-02-05T17:58:03.039" v="224" actId="20577"/>
          <ac:spMkLst>
            <pc:docMk/>
            <pc:sldMk cId="2832434444" sldId="396"/>
            <ac:spMk id="11" creationId="{F64994F8-E6B1-ACE0-8C84-E6D8678D6EEC}"/>
          </ac:spMkLst>
        </pc:spChg>
        <pc:picChg chg="del mod">
          <ac:chgData name="Martin Grobisen" userId="93f8e1042d80444f" providerId="LiveId" clId="{13613E3C-DAAC-4EFE-965E-F724E1D632FF}" dt="2025-02-05T16:58:38.790" v="204" actId="478"/>
          <ac:picMkLst>
            <pc:docMk/>
            <pc:sldMk cId="2832434444" sldId="396"/>
            <ac:picMk id="2" creationId="{011F9574-8918-9230-D2AA-9DAD010F8F3E}"/>
          </ac:picMkLst>
        </pc:picChg>
        <pc:picChg chg="add del mod">
          <ac:chgData name="Martin Grobisen" userId="93f8e1042d80444f" providerId="LiveId" clId="{13613E3C-DAAC-4EFE-965E-F724E1D632FF}" dt="2025-02-05T17:00:48.256" v="211" actId="478"/>
          <ac:picMkLst>
            <pc:docMk/>
            <pc:sldMk cId="2832434444" sldId="396"/>
            <ac:picMk id="8" creationId="{6EBBE8DA-1E48-84E0-9B8B-43691A30C0A1}"/>
          </ac:picMkLst>
        </pc:picChg>
        <pc:picChg chg="add mod ord">
          <ac:chgData name="Martin Grobisen" userId="93f8e1042d80444f" providerId="LiveId" clId="{13613E3C-DAAC-4EFE-965E-F724E1D632FF}" dt="2025-02-05T17:01:31.363" v="220" actId="167"/>
          <ac:picMkLst>
            <pc:docMk/>
            <pc:sldMk cId="2832434444" sldId="396"/>
            <ac:picMk id="10" creationId="{D886A2AE-7CBC-2931-FF71-A9E050809C95}"/>
          </ac:picMkLst>
        </pc:picChg>
      </pc:sldChg>
      <pc:sldChg chg="addSp delSp modSp add mod">
        <pc:chgData name="Martin Grobisen" userId="93f8e1042d80444f" providerId="LiveId" clId="{13613E3C-DAAC-4EFE-965E-F724E1D632FF}" dt="2025-02-05T18:07:27.114" v="244" actId="20577"/>
        <pc:sldMkLst>
          <pc:docMk/>
          <pc:sldMk cId="364730241" sldId="397"/>
        </pc:sldMkLst>
        <pc:spChg chg="add mod">
          <ac:chgData name="Martin Grobisen" userId="93f8e1042d80444f" providerId="LiveId" clId="{13613E3C-DAAC-4EFE-965E-F724E1D632FF}" dt="2025-02-05T18:07:27.114" v="244" actId="20577"/>
          <ac:spMkLst>
            <pc:docMk/>
            <pc:sldMk cId="364730241" sldId="397"/>
            <ac:spMk id="2" creationId="{EF614595-4C6F-2D56-0FFE-713E379B4268}"/>
          </ac:spMkLst>
        </pc:spChg>
        <pc:spChg chg="add mod">
          <ac:chgData name="Martin Grobisen" userId="93f8e1042d80444f" providerId="LiveId" clId="{13613E3C-DAAC-4EFE-965E-F724E1D632FF}" dt="2025-02-05T18:06:39.650" v="240"/>
          <ac:spMkLst>
            <pc:docMk/>
            <pc:sldMk cId="364730241" sldId="397"/>
            <ac:spMk id="4" creationId="{67927C1B-1AAA-39D6-075A-C3B6D34DBA75}"/>
          </ac:spMkLst>
        </pc:spChg>
        <pc:spChg chg="del mod">
          <ac:chgData name="Martin Grobisen" userId="93f8e1042d80444f" providerId="LiveId" clId="{13613E3C-DAAC-4EFE-965E-F724E1D632FF}" dt="2025-02-05T18:05:07.752" v="231" actId="478"/>
          <ac:spMkLst>
            <pc:docMk/>
            <pc:sldMk cId="364730241" sldId="397"/>
            <ac:spMk id="11" creationId="{5DA5CF0F-21F5-9668-1EA7-73D364323BBE}"/>
          </ac:spMkLst>
        </pc:spChg>
        <pc:picChg chg="del">
          <ac:chgData name="Martin Grobisen" userId="93f8e1042d80444f" providerId="LiveId" clId="{13613E3C-DAAC-4EFE-965E-F724E1D632FF}" dt="2025-02-05T18:04:06.970" v="226" actId="478"/>
          <ac:picMkLst>
            <pc:docMk/>
            <pc:sldMk cId="364730241" sldId="397"/>
            <ac:picMk id="10" creationId="{6E9CED17-73C9-8B58-1A68-320D79973577}"/>
          </ac:picMkLst>
        </pc:picChg>
        <pc:picChg chg="add mod">
          <ac:chgData name="Martin Grobisen" userId="93f8e1042d80444f" providerId="LiveId" clId="{13613E3C-DAAC-4EFE-965E-F724E1D632FF}" dt="2025-02-05T18:05:40.993" v="238" actId="1076"/>
          <ac:picMkLst>
            <pc:docMk/>
            <pc:sldMk cId="364730241" sldId="397"/>
            <ac:picMk id="1026" creationId="{B896C0F7-34B6-B3B0-A837-416812808C8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03581-85A2-42F0-B1F7-6B1F6BFA44C8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720922-FC02-4F52-AC23-93540061D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379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29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DFC32-1FB0-46C3-FD11-717C5C158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610B28-C5EF-A41E-6CA6-0801CBBC4A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AE87C8-CEC2-6862-2498-8FA56988D6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96E272-8212-8AB5-6C96-77F0398165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346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44CD0-9C7E-00E8-5DCC-B253AEF82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DB5A47-5658-2B3B-AF46-F128664430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334AC9-9C71-B5D2-5CF8-A45C7FA812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0786D5-D3E3-CA44-0FD5-82FAF734DB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146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1A890-5265-EA85-5E5D-D6713B4C0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A41608-9E9B-5273-B21A-ADE92128F7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5662CD-A1F9-3272-98C1-DC326CC3E7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7E4C3-65EE-EDA8-BAC1-F92C706939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882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87F04-3902-674A-93AD-48DC6F0D1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DE1E92-D874-02D3-A0CA-DFC8B0C1B6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CA0A09-1A16-B8B6-F44B-B7E84D2050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3029A-8E21-86F7-F3F3-169395B05A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130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878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700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786F7-953E-FD4C-4511-DF6150ED1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E64542-6C34-EADF-3838-85BA9AE06D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AB5EB8-9C4C-8836-D073-5101C779CE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DDAEFE-D042-0692-584E-99029C83D9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492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EF863-EE6C-5790-08C7-CF23D1D84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18755C-E52D-FB78-DF0F-E156A8B209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8149AB-647C-3C09-9F3B-BDD781916A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D5ADD-7B85-48C2-1686-C821539536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218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16AD3-BF21-BB48-DAF4-E8F34E0F9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653CD9-251B-7AD6-4802-D4A694169E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FA2AB8-B64E-E5ED-EF09-D07558638A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DB0AA-AA2C-A80B-BCBC-A6EDA29884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025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CDB7F-3D80-C32B-90A9-6CD974D6D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CDA96E-DD5C-5B43-90C9-80971E385B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85C73E-636D-00C6-BBA2-0238269E9B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26858-D393-D01C-B0A6-CE25BF74AC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768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9DEF2-E115-825B-E88D-30C9A1032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D1E25A-83DE-9818-A9C5-C06043E4A2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3A3CF1-1C0B-6918-F47A-C031EFC5FB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1B8FE1-9409-6A57-AD67-866B77CE0A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621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29639-0CDB-4EBD-69BE-730118F1C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A65BFE-E491-0553-B4CF-742E5412E1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A02A03-2D3A-FF11-AE64-4642DC2D7B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624767-657B-5587-F031-5BDA5CE802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999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4AB8A-13F4-F1DC-E349-A59C7143B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7ACD86-3EC6-0862-B6B7-C3E683F060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040B45-4EE8-6E66-EB6B-A2E1D0020C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5E39E-AC0F-453A-06A7-8F763BECB7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080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A39D92-9919-A80E-44FF-6B912E8507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8788" y="457200"/>
            <a:ext cx="11274425" cy="5943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62FF34D-C8F8-1796-647D-D17056A27E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1955" y="612475"/>
            <a:ext cx="4701904" cy="3079029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821580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30338E2-B50A-8F3E-2CA7-A75753E7ED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629" y="598947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C8DD029-A673-92B9-0343-3B35BE46D2F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29641" y="2153285"/>
            <a:ext cx="3032759" cy="3790310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6E658BA3-0202-C705-7A02-8B70B7884420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724400" y="2170621"/>
            <a:ext cx="6553200" cy="3772974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BD761E53-47C7-492A-D5B5-A8C2740B5157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547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2" y="2153285"/>
            <a:ext cx="6925660" cy="3500438"/>
          </a:xfrm>
        </p:spPr>
        <p:txBody>
          <a:bodyPr lIns="91440">
            <a:normAutofit/>
          </a:bodyPr>
          <a:lstStyle>
            <a:lvl1pPr marL="0" indent="0">
              <a:spcBef>
                <a:spcPts val="1000"/>
              </a:spcBef>
              <a:spcAft>
                <a:spcPts val="1200"/>
              </a:spcAft>
              <a:buNone/>
              <a:defRPr sz="1800" b="0"/>
            </a:lvl1pPr>
            <a:lvl2pPr marL="228600">
              <a:spcBef>
                <a:spcPts val="1000"/>
              </a:spcBef>
              <a:spcAft>
                <a:spcPts val="1200"/>
              </a:spcAft>
              <a:defRPr sz="1800" b="0"/>
            </a:lvl2pPr>
            <a:lvl3pPr marL="685800">
              <a:spcBef>
                <a:spcPts val="1000"/>
              </a:spcBef>
              <a:spcAft>
                <a:spcPts val="1200"/>
              </a:spcAft>
              <a:defRPr sz="1800" b="0"/>
            </a:lvl3pPr>
            <a:lvl4pPr marL="868680">
              <a:spcBef>
                <a:spcPts val="1000"/>
              </a:spcBef>
              <a:spcAft>
                <a:spcPts val="1200"/>
              </a:spcAft>
              <a:defRPr sz="1800" b="0"/>
            </a:lvl4pPr>
            <a:lvl5pPr marL="1143000">
              <a:spcBef>
                <a:spcPts val="1000"/>
              </a:spcBef>
              <a:spcAft>
                <a:spcPts val="1200"/>
              </a:spcAft>
              <a:defRPr sz="18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215745" y="2153285"/>
            <a:ext cx="3229495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 b="1"/>
            </a:lvl1pPr>
            <a:lvl2pPr>
              <a:spcBef>
                <a:spcPts val="1000"/>
              </a:spcBef>
              <a:spcAft>
                <a:spcPts val="1200"/>
              </a:spcAft>
              <a:defRPr sz="1600" b="1"/>
            </a:lvl2pPr>
            <a:lvl3pPr>
              <a:spcBef>
                <a:spcPts val="1000"/>
              </a:spcBef>
              <a:spcAft>
                <a:spcPts val="1200"/>
              </a:spcAft>
              <a:defRPr sz="1400" b="1"/>
            </a:lvl3pPr>
            <a:lvl4pPr>
              <a:spcBef>
                <a:spcPts val="1000"/>
              </a:spcBef>
              <a:spcAft>
                <a:spcPts val="1200"/>
              </a:spcAft>
              <a:defRPr sz="1200" b="1"/>
            </a:lvl4pPr>
            <a:lvl5pPr>
              <a:spcBef>
                <a:spcPts val="1000"/>
              </a:spcBef>
              <a:spcAft>
                <a:spcPts val="1200"/>
              </a:spcAft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C9F70CF1-DCAD-AE71-6B34-7BFB25EE530B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83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33145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0CF90928-AB48-3554-E2B9-417A00F286AD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930275" y="2168526"/>
            <a:ext cx="10331450" cy="393906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D6C0A7-887A-66E2-A954-5E0592B9F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210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BB1E76-5845-01C9-1D0D-03CFFE6F0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6C21AF-4286-DECE-37A1-E8980687A1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160" y="655320"/>
            <a:ext cx="4572000" cy="548640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8E1D6B3-3EC8-6AC4-BE2B-5C732C85679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773680"/>
            <a:ext cx="4572000" cy="336804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spcBef>
                <a:spcPts val="1000"/>
              </a:spcBef>
              <a:buNone/>
              <a:defRPr sz="1600"/>
            </a:lvl2pPr>
            <a:lvl3pPr marL="914400" indent="0">
              <a:spcBef>
                <a:spcPts val="1000"/>
              </a:spcBef>
              <a:buNone/>
              <a:defRPr sz="1400"/>
            </a:lvl3pPr>
            <a:lvl4pPr marL="1371600" indent="0">
              <a:spcBef>
                <a:spcPts val="1000"/>
              </a:spcBef>
              <a:buNone/>
              <a:defRPr sz="1200"/>
            </a:lvl4pPr>
            <a:lvl5pPr marL="1828800" indent="0">
              <a:spcBef>
                <a:spcPts val="100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7653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C229E2-8757-94D8-A1B6-702189DCC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3249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77143C8-CDFF-B937-C00C-5E7B50939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83920"/>
            <a:ext cx="4114800" cy="505968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82637A1-1BB4-AF51-24C3-6FE78DD45D9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438400"/>
            <a:ext cx="4799012" cy="3505200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buNone/>
              <a:defRPr sz="1800"/>
            </a:lvl1pPr>
            <a:lvl2pPr marL="457200" indent="0">
              <a:lnSpc>
                <a:spcPct val="125000"/>
              </a:lnSpc>
              <a:buNone/>
              <a:defRPr sz="1600"/>
            </a:lvl2pPr>
            <a:lvl3pPr marL="914400" indent="0">
              <a:lnSpc>
                <a:spcPct val="125000"/>
              </a:lnSpc>
              <a:buNone/>
              <a:defRPr sz="1400"/>
            </a:lvl3pPr>
            <a:lvl4pPr marL="1371600" indent="0">
              <a:lnSpc>
                <a:spcPct val="125000"/>
              </a:lnSpc>
              <a:buNone/>
              <a:defRPr sz="1200"/>
            </a:lvl4pPr>
            <a:lvl5pPr marL="1828800" indent="0">
              <a:lnSpc>
                <a:spcPct val="125000"/>
              </a:lnSpc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56F59DF2-AB3C-B7B3-826A-636B8CC5AB31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383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737016-0B2B-9F81-7A77-63223C486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34E572-08FE-0439-A460-8DFE1183A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8742" y="914399"/>
            <a:ext cx="4798858" cy="5029199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1EB46EC-087C-B8FF-2363-B99FAE983B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14400"/>
            <a:ext cx="5713413" cy="50292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260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1D49246-C641-C3BA-F07B-89FFC6CDAE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9" y="853439"/>
            <a:ext cx="4802373" cy="2833689"/>
          </a:xfrm>
        </p:spPr>
        <p:txBody>
          <a:bodyPr rIns="914400" anchor="b"/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BE7E1DF-A70C-8F79-9B76-72B2A7B4DC7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3931919"/>
            <a:ext cx="4802735" cy="2072641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800"/>
            </a:lvl1pPr>
            <a:lvl2pPr marL="457200" indent="0">
              <a:lnSpc>
                <a:spcPct val="125000"/>
              </a:lnSpc>
              <a:spcBef>
                <a:spcPts val="0"/>
              </a:spcBef>
              <a:buNone/>
              <a:defRPr sz="1600"/>
            </a:lvl2pPr>
            <a:lvl3pPr marL="914400" indent="0">
              <a:lnSpc>
                <a:spcPct val="125000"/>
              </a:lnSpc>
              <a:spcBef>
                <a:spcPts val="0"/>
              </a:spcBef>
              <a:buNone/>
              <a:defRPr sz="1400"/>
            </a:lvl3pPr>
            <a:lvl4pPr marL="1371600" indent="0">
              <a:lnSpc>
                <a:spcPct val="125000"/>
              </a:lnSpc>
              <a:spcBef>
                <a:spcPts val="0"/>
              </a:spcBef>
              <a:buNone/>
              <a:defRPr sz="1200"/>
            </a:lvl4pPr>
            <a:lvl5pPr marL="1828800" indent="0">
              <a:lnSpc>
                <a:spcPct val="125000"/>
              </a:lnSpc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CD5F637-DFBF-7FED-7CD5-F46A26E5CD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587" y="921230"/>
            <a:ext cx="5713413" cy="50292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33E3B934-3E16-21AF-8F5A-9EFD93255705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67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D872928-B479-F7C5-9C83-C448FBA36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20445"/>
            <a:ext cx="4114800" cy="50292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61E3771A-E1EB-0CBE-828C-2C5E1F2AE6C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75227" y="1020445"/>
            <a:ext cx="4802735" cy="5029200"/>
          </a:xfrm>
        </p:spPr>
        <p:txBody>
          <a:bodyPr anchor="ctr">
            <a:normAutofit/>
          </a:bodyPr>
          <a:lstStyle>
            <a:lvl1pPr marL="22860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/>
            </a:lvl1pPr>
            <a:lvl2pPr marL="41148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/>
            </a:lvl2pPr>
            <a:lvl3pPr marL="59436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/>
            </a:lvl3pPr>
            <a:lvl4pPr marL="77724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/>
            </a:lvl4pPr>
            <a:lvl5pPr marL="96012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A1635D-96F0-769B-4ECB-70502770A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4F877767-0342-A344-0462-A0D877FF68F8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596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imag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21F215D-0D9E-64B3-1F66-E90B87932A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00741"/>
            <a:ext cx="4802372" cy="2788919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E86A4459-11C2-44C6-0173-C666D5AADC1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3825239"/>
            <a:ext cx="4802735" cy="2072641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800"/>
            </a:lvl1pPr>
            <a:lvl2pPr marL="457200" indent="0">
              <a:lnSpc>
                <a:spcPct val="125000"/>
              </a:lnSpc>
              <a:spcBef>
                <a:spcPts val="0"/>
              </a:spcBef>
              <a:buNone/>
              <a:defRPr sz="1600"/>
            </a:lvl2pPr>
            <a:lvl3pPr marL="914400" indent="0">
              <a:lnSpc>
                <a:spcPct val="125000"/>
              </a:lnSpc>
              <a:spcBef>
                <a:spcPts val="0"/>
              </a:spcBef>
              <a:buNone/>
              <a:defRPr sz="1400"/>
            </a:lvl3pPr>
            <a:lvl4pPr marL="1371600" indent="0">
              <a:lnSpc>
                <a:spcPct val="125000"/>
              </a:lnSpc>
              <a:spcBef>
                <a:spcPts val="0"/>
              </a:spcBef>
              <a:buNone/>
              <a:defRPr sz="1200"/>
            </a:lvl4pPr>
            <a:lvl5pPr marL="1828800" indent="0">
              <a:lnSpc>
                <a:spcPct val="125000"/>
              </a:lnSpc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84EF14-0982-D931-9DD6-ECFE61D5B0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587" y="921230"/>
            <a:ext cx="5713413" cy="50292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7D7E927E-4F73-5579-4F1D-E13899DEEA04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482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0" y="2153285"/>
            <a:ext cx="4953001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09360" y="2153285"/>
            <a:ext cx="5135880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55D7E8F5-692D-24DD-0F8C-9563BA74AAF4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635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1" y="2153285"/>
            <a:ext cx="3261359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 b="1"/>
            </a:lvl1pPr>
            <a:lvl2pPr>
              <a:spcBef>
                <a:spcPts val="1000"/>
              </a:spcBef>
              <a:spcAft>
                <a:spcPts val="1200"/>
              </a:spcAft>
              <a:defRPr sz="1600" b="1"/>
            </a:lvl2pPr>
            <a:lvl3pPr>
              <a:spcBef>
                <a:spcPts val="1000"/>
              </a:spcBef>
              <a:spcAft>
                <a:spcPts val="1200"/>
              </a:spcAft>
              <a:defRPr sz="1400" b="1"/>
            </a:lvl3pPr>
            <a:lvl4pPr>
              <a:spcBef>
                <a:spcPts val="1000"/>
              </a:spcBef>
              <a:spcAft>
                <a:spcPts val="1200"/>
              </a:spcAft>
              <a:defRPr sz="1200" b="1"/>
            </a:lvl4pPr>
            <a:lvl5pPr>
              <a:spcBef>
                <a:spcPts val="1000"/>
              </a:spcBef>
              <a:spcAft>
                <a:spcPts val="1200"/>
              </a:spcAft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80560" y="2153285"/>
            <a:ext cx="6964680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5C0F1533-3810-C210-9B67-D2F4A1846C23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102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9C70371-D147-2B29-EAEB-B10A799D09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6169" y="614812"/>
            <a:ext cx="10359659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5AE226-98C6-70F4-8DED-59E8FE3040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67" y="2177378"/>
            <a:ext cx="5713413" cy="4669987"/>
          </a:xfrm>
          <a:custGeom>
            <a:avLst/>
            <a:gdLst>
              <a:gd name="connsiteX0" fmla="*/ 400038 w 5713413"/>
              <a:gd name="connsiteY0" fmla="*/ 0 h 4669987"/>
              <a:gd name="connsiteX1" fmla="*/ 5713413 w 5713413"/>
              <a:gd name="connsiteY1" fmla="*/ 0 h 4669987"/>
              <a:gd name="connsiteX2" fmla="*/ 5713413 w 5713413"/>
              <a:gd name="connsiteY2" fmla="*/ 4315224 h 4669987"/>
              <a:gd name="connsiteX3" fmla="*/ 400038 w 5713413"/>
              <a:gd name="connsiteY3" fmla="*/ 4315224 h 4669987"/>
              <a:gd name="connsiteX4" fmla="*/ 0 w 5713413"/>
              <a:gd name="connsiteY4" fmla="*/ 0 h 4669987"/>
              <a:gd name="connsiteX5" fmla="*/ 386684 w 5713413"/>
              <a:gd name="connsiteY5" fmla="*/ 0 h 4669987"/>
              <a:gd name="connsiteX6" fmla="*/ 386684 w 5713413"/>
              <a:gd name="connsiteY6" fmla="*/ 4328578 h 4669987"/>
              <a:gd name="connsiteX7" fmla="*/ 5713413 w 5713413"/>
              <a:gd name="connsiteY7" fmla="*/ 4328578 h 4669987"/>
              <a:gd name="connsiteX8" fmla="*/ 5713413 w 5713413"/>
              <a:gd name="connsiteY8" fmla="*/ 4669987 h 4669987"/>
              <a:gd name="connsiteX9" fmla="*/ 0 w 5713413"/>
              <a:gd name="connsiteY9" fmla="*/ 4669987 h 466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13413" h="4669987">
                <a:moveTo>
                  <a:pt x="400038" y="0"/>
                </a:moveTo>
                <a:lnTo>
                  <a:pt x="5713413" y="0"/>
                </a:lnTo>
                <a:lnTo>
                  <a:pt x="5713413" y="4315224"/>
                </a:lnTo>
                <a:lnTo>
                  <a:pt x="400038" y="4315224"/>
                </a:lnTo>
                <a:close/>
                <a:moveTo>
                  <a:pt x="0" y="0"/>
                </a:moveTo>
                <a:lnTo>
                  <a:pt x="386684" y="0"/>
                </a:lnTo>
                <a:lnTo>
                  <a:pt x="386684" y="4328578"/>
                </a:lnTo>
                <a:lnTo>
                  <a:pt x="5713413" y="4328578"/>
                </a:lnTo>
                <a:lnTo>
                  <a:pt x="5713413" y="4669987"/>
                </a:lnTo>
                <a:lnTo>
                  <a:pt x="0" y="466998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EEA9034-22FD-3C2F-6A27-6363896980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153285"/>
            <a:ext cx="4799012" cy="3790315"/>
          </a:xfrm>
        </p:spPr>
        <p:txBody>
          <a:bodyPr>
            <a:normAutofit/>
          </a:bodyPr>
          <a:lstStyle>
            <a:lvl1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2000"/>
            </a:lvl1pPr>
            <a:lvl2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800"/>
            </a:lvl2pPr>
            <a:lvl3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600"/>
            </a:lvl3pPr>
            <a:lvl4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400"/>
            </a:lvl4pPr>
            <a:lvl5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72AFED-AF5A-A2E9-0D36-388733BBE9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7A42E613-3DCC-07A2-BA9B-74B13F28E591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936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990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1920">
          <p15:clr>
            <a:srgbClr val="F26B43"/>
          </p15:clr>
        </p15:guide>
        <p15:guide id="4" pos="5760">
          <p15:clr>
            <a:srgbClr val="F26B43"/>
          </p15:clr>
        </p15:guide>
        <p15:guide id="5" pos="7248">
          <p15:clr>
            <a:srgbClr val="F26B43"/>
          </p15:clr>
        </p15:guide>
        <p15:guide id="6" pos="4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erverwatch.com/security/dmz-vs-zero-trust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orum.netgate.com/topic/142301/how-to-alllow-dmz-to-lan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5E399AE-C2DC-0BE4-A179-9A726D23FF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0" b="12770"/>
          <a:stretch/>
        </p:blipFill>
        <p:spPr>
          <a:xfrm>
            <a:off x="-1224553" y="-107439"/>
            <a:ext cx="13416553" cy="707287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26ABF06-5491-8319-408F-AC9C03E64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1" y="664144"/>
            <a:ext cx="11275332" cy="1229031"/>
          </a:xfrm>
        </p:spPr>
        <p:txBody>
          <a:bodyPr>
            <a:normAutofit/>
          </a:bodyPr>
          <a:lstStyle/>
          <a:p>
            <a:pPr algn="ctr"/>
            <a:r>
              <a:rPr lang="en-US" sz="5600" dirty="0">
                <a:solidFill>
                  <a:schemeClr val="bg1">
                    <a:lumMod val="85000"/>
                  </a:schemeClr>
                </a:solidFill>
              </a:rPr>
              <a:t>IT Security Presentation</a:t>
            </a:r>
            <a:br>
              <a:rPr lang="en-US" sz="5600" dirty="0">
                <a:solidFill>
                  <a:schemeClr val="bg1">
                    <a:lumMod val="85000"/>
                  </a:schemeClr>
                </a:solidFill>
              </a:rPr>
            </a:br>
            <a:endParaRPr lang="en-US" sz="2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E32E2EA2-1678-8B16-0E08-49BF8279444B}"/>
              </a:ext>
            </a:extLst>
          </p:cNvPr>
          <p:cNvSpPr txBox="1">
            <a:spLocks/>
          </p:cNvSpPr>
          <p:nvPr/>
        </p:nvSpPr>
        <p:spPr>
          <a:xfrm>
            <a:off x="0" y="5228838"/>
            <a:ext cx="11931313" cy="1229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Martin Grobisen				Unit 6 Activity 1  </a:t>
            </a:r>
          </a:p>
        </p:txBody>
      </p:sp>
    </p:spTree>
    <p:extLst>
      <p:ext uri="{BB962C8B-B14F-4D97-AF65-F5344CB8AC3E}">
        <p14:creationId xmlns:p14="http://schemas.microsoft.com/office/powerpoint/2010/main" val="3865085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73C4D-9377-D269-E3F3-3A104FA02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DFDD63-0573-001A-529D-07A4174AD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6086168" cy="689241"/>
          </a:xfrm>
        </p:spPr>
        <p:txBody>
          <a:bodyPr>
            <a:normAutofit/>
          </a:bodyPr>
          <a:lstStyle/>
          <a:p>
            <a:r>
              <a:rPr lang="en-US" dirty="0"/>
              <a:t>Firewalls and the DMZ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26153A5-C8AC-B4F6-F360-6EC2F94831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1" y="1676400"/>
            <a:ext cx="5365592" cy="4557252"/>
          </a:xfrm>
        </p:spPr>
        <p:txBody>
          <a:bodyPr>
            <a:normAutofit/>
          </a:bodyPr>
          <a:lstStyle/>
          <a:p>
            <a:r>
              <a:rPr lang="en-US" sz="1700" b="1" dirty="0"/>
              <a:t>Threats: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Firewall misconfigurations allowing unauthorized access.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DMZ vulnerabilities exposing internal network.</a:t>
            </a:r>
          </a:p>
          <a:p>
            <a:r>
              <a:rPr lang="en-US" sz="1700" b="1" dirty="0"/>
              <a:t>Target-Hardening Mechanism: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Next-Generation Firewalls (NGFW): Provide advanced threat protection, including application-layer filtering and intrusion prevention.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Regular Security Audits: Conduct regular audits to ensure firewall rules and DMZ configurations are up to date and secure.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A4769B-CEC9-8D9C-1C52-CF0931A3DB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60369" y="2127703"/>
            <a:ext cx="5365592" cy="35770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31787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5A96D-3258-83DC-D724-A271CEB35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86A2AE-7CBC-2931-FF71-A9E050809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459" y="1291837"/>
            <a:ext cx="5968389" cy="468224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85D344E-1C96-4993-D428-E3DAEF726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6086168" cy="689241"/>
          </a:xfrm>
        </p:spPr>
        <p:txBody>
          <a:bodyPr>
            <a:normAutofit/>
          </a:bodyPr>
          <a:lstStyle/>
          <a:p>
            <a:r>
              <a:rPr lang="en-US" dirty="0"/>
              <a:t>Firewalls and the DMZ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4994F8-E6B1-ACE0-8C84-E6D8678D6EEC}"/>
              </a:ext>
            </a:extLst>
          </p:cNvPr>
          <p:cNvSpPr txBox="1"/>
          <p:nvPr/>
        </p:nvSpPr>
        <p:spPr>
          <a:xfrm>
            <a:off x="4660490" y="6004560"/>
            <a:ext cx="6695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hlinkClick r:id="rId4"/>
              </a:rPr>
              <a:t>https://www.serverwatch.com/security/dmz-vs-zero-trust/</a:t>
            </a:r>
            <a:endParaRPr lang="en-US" sz="1200" dirty="0"/>
          </a:p>
          <a:p>
            <a:pPr algn="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32434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6B463-2058-701B-F894-4BF7D29CE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to alllow DMZ to lan.??? | Netgate Forum">
            <a:extLst>
              <a:ext uri="{FF2B5EF4-FFF2-40B4-BE49-F238E27FC236}">
                <a16:creationId xmlns:a16="http://schemas.microsoft.com/office/drawing/2014/main" id="{B896C0F7-34B6-B3B0-A837-416812808C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2" r="7459" b="9147"/>
          <a:stretch/>
        </p:blipFill>
        <p:spPr bwMode="auto">
          <a:xfrm>
            <a:off x="2138514" y="883920"/>
            <a:ext cx="8657305" cy="525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B51C55D-9205-D461-4F06-0EF3B189A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6086168" cy="689241"/>
          </a:xfrm>
        </p:spPr>
        <p:txBody>
          <a:bodyPr>
            <a:normAutofit/>
          </a:bodyPr>
          <a:lstStyle/>
          <a:p>
            <a:r>
              <a:rPr lang="en-US" dirty="0"/>
              <a:t>Firewalls and the DMZ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614595-4C6F-2D56-0FFE-713E379B4268}"/>
              </a:ext>
            </a:extLst>
          </p:cNvPr>
          <p:cNvSpPr txBox="1"/>
          <p:nvPr/>
        </p:nvSpPr>
        <p:spPr>
          <a:xfrm>
            <a:off x="4660490" y="6004560"/>
            <a:ext cx="6695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hlinkClick r:id="rId4"/>
              </a:rPr>
              <a:t>https://forum.netgate.com/topic/142301/how-to-alllow-dmz-to-lan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730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502A7-D628-9598-43E7-1630A6F90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7744CD-6A93-3F17-591E-725F7230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6086168" cy="689241"/>
          </a:xfrm>
        </p:spPr>
        <p:txBody>
          <a:bodyPr>
            <a:normAutofit/>
          </a:bodyPr>
          <a:lstStyle/>
          <a:p>
            <a:r>
              <a:rPr lang="en-US" dirty="0"/>
              <a:t>Conclusion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9CB3020-3654-5D9D-059E-F256BA3FD63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0" y="1676399"/>
            <a:ext cx="6263147" cy="4842387"/>
          </a:xfrm>
        </p:spPr>
        <p:txBody>
          <a:bodyPr>
            <a:normAutofit/>
          </a:bodyPr>
          <a:lstStyle/>
          <a:p>
            <a:r>
              <a:rPr lang="en-US" sz="1700" b="1" dirty="0"/>
              <a:t>Recommendations: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Understand how crucial robust network security is for protecting our business operations and customer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Implement the key measures for each major network component: DHCP, DNS, routers, and firewalls/DMZ.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Invest in ongoing security tools and training to mitigate evolving threats.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Conduct regular security audits and updates to maintain a strong security posture.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Collaborate as a team to ensure comprehensive security.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9606A8-4001-F870-659A-2DAB2204E5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166" t="-3150" b="-746"/>
          <a:stretch/>
        </p:blipFill>
        <p:spPr>
          <a:xfrm rot="5400000">
            <a:off x="7213718" y="1873067"/>
            <a:ext cx="4166116" cy="45924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69169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961152-381E-D654-15E9-7C4F09608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0" y="655320"/>
            <a:ext cx="4572000" cy="548640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D569DC-1A68-51FF-4CCE-F334F8B3D5A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75413" y="2773680"/>
            <a:ext cx="4572000" cy="3368040"/>
          </a:xfrm>
        </p:spPr>
        <p:txBody>
          <a:bodyPr/>
          <a:lstStyle/>
          <a:p>
            <a:r>
              <a:rPr lang="en-US" dirty="0"/>
              <a:t>Martin Grobisen</a:t>
            </a:r>
          </a:p>
          <a:p>
            <a:r>
              <a:rPr lang="en-US" dirty="0"/>
              <a:t>813-731-5629</a:t>
            </a:r>
          </a:p>
          <a:p>
            <a:r>
              <a:rPr lang="en-US" dirty="0"/>
              <a:t>grobisen@gmail.com</a:t>
            </a:r>
          </a:p>
        </p:txBody>
      </p:sp>
    </p:spTree>
    <p:extLst>
      <p:ext uri="{BB962C8B-B14F-4D97-AF65-F5344CB8AC3E}">
        <p14:creationId xmlns:p14="http://schemas.microsoft.com/office/powerpoint/2010/main" val="3303844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4B7D88-18D8-7250-6364-BECA6F653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9131300" cy="689241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C0D5F39-EF49-BECB-8276-8B8A46F07AC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2276" y="1676400"/>
            <a:ext cx="9021155" cy="3505200"/>
          </a:xfrm>
        </p:spPr>
        <p:txBody>
          <a:bodyPr>
            <a:normAutofit/>
          </a:bodyPr>
          <a:lstStyle/>
          <a:p>
            <a:r>
              <a:rPr lang="en-US" sz="1700" b="1" dirty="0"/>
              <a:t>Brief introduction to the presentation and its objectives.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Highlight the importance of network security for the company.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Explain the purpose of discussing the key components of the network.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B32D6E-89CC-2F21-6928-C94CC9FE50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139" b="40084"/>
          <a:stretch/>
        </p:blipFill>
        <p:spPr>
          <a:xfrm rot="5400000">
            <a:off x="7144364" y="2069486"/>
            <a:ext cx="2516733" cy="58453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10374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96768-C85C-A7DE-1F50-8819D0BC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5CF7DF-2A1C-BAFF-32DB-8464C6A237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786" t="-495" r="20081" b="2"/>
          <a:stretch/>
        </p:blipFill>
        <p:spPr>
          <a:xfrm>
            <a:off x="5309419" y="3733800"/>
            <a:ext cx="6140304" cy="25853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96F04DF0-4F13-D801-4747-2FB22D969675}"/>
              </a:ext>
            </a:extLst>
          </p:cNvPr>
          <p:cNvSpPr txBox="1">
            <a:spLocks/>
          </p:cNvSpPr>
          <p:nvPr/>
        </p:nvSpPr>
        <p:spPr>
          <a:xfrm>
            <a:off x="914400" y="883920"/>
            <a:ext cx="9394724" cy="6892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DHCP and Switch Hardware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007C1952-0C12-0587-B382-C7054FCA57EE}"/>
              </a:ext>
            </a:extLst>
          </p:cNvPr>
          <p:cNvSpPr txBox="1">
            <a:spLocks/>
          </p:cNvSpPr>
          <p:nvPr/>
        </p:nvSpPr>
        <p:spPr>
          <a:xfrm>
            <a:off x="742276" y="1676400"/>
            <a:ext cx="9566848" cy="2585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/>
              <a:t>Explanation: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DHCP (Dynamic Host Configuration Protocol): Automatically assigns IP addresses to devices on the network, simplifying network management.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Switch Hardware: Connects devices within the network, enabling communication between them.</a:t>
            </a:r>
          </a:p>
        </p:txBody>
      </p:sp>
    </p:spTree>
    <p:extLst>
      <p:ext uri="{BB962C8B-B14F-4D97-AF65-F5344CB8AC3E}">
        <p14:creationId xmlns:p14="http://schemas.microsoft.com/office/powerpoint/2010/main" val="900952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B20D8-3C6E-F1B7-316F-6E260AC6E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3BF784-8979-28E9-FA27-09AC7594D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9131300" cy="689241"/>
          </a:xfrm>
        </p:spPr>
        <p:txBody>
          <a:bodyPr>
            <a:normAutofit/>
          </a:bodyPr>
          <a:lstStyle/>
          <a:p>
            <a:r>
              <a:rPr lang="en-US" dirty="0"/>
              <a:t>DHCP and Switch Hardware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42FA29-A804-4AE5-C80A-7B7150DE63E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2277" y="1676400"/>
            <a:ext cx="5496232" cy="35052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Threats: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Unauthorized DHCP servers causing IP address conflicts.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Switch vulnerabilities leading to network eavesdropping or data interception.</a:t>
            </a:r>
          </a:p>
          <a:p>
            <a:r>
              <a:rPr lang="en-US" b="1" dirty="0"/>
              <a:t>Target-Hardening Mechanism: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DHCP Snooping: Enables the switch to filter DHCP messages and ensure only legitimate DHCP servers can assign IP addresses.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Access Control Lists (ACLs): Implement ACLs on switches to control traffic flow and enhance security.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BC9A5E-3F4E-8AAA-A93B-506A1BF6AA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0081"/>
          <a:stretch/>
        </p:blipFill>
        <p:spPr>
          <a:xfrm>
            <a:off x="6907136" y="2128067"/>
            <a:ext cx="4370463" cy="36449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31209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5BAEE-49C7-1031-35DF-A2764F120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E9A4DC-228B-0760-38BA-F1BDBCF6D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7505700" cy="689241"/>
          </a:xfrm>
        </p:spPr>
        <p:txBody>
          <a:bodyPr>
            <a:normAutofit/>
          </a:bodyPr>
          <a:lstStyle/>
          <a:p>
            <a:r>
              <a:rPr lang="en-US" dirty="0"/>
              <a:t>DNS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EF4CC39-F996-1BFD-A78C-337AE21628A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0" y="1676400"/>
            <a:ext cx="7787147" cy="4104968"/>
          </a:xfrm>
        </p:spPr>
        <p:txBody>
          <a:bodyPr>
            <a:normAutofit/>
          </a:bodyPr>
          <a:lstStyle/>
          <a:p>
            <a:r>
              <a:rPr lang="en-US" sz="1700" b="1" dirty="0"/>
              <a:t>Explanation: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DNS (Domain Name System): Translates domain names into IP addresses, enabling users to access websites and online services.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9631F7-35D8-FA2A-04EC-F80014AACB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173" b="27050"/>
          <a:stretch/>
        </p:blipFill>
        <p:spPr>
          <a:xfrm>
            <a:off x="5058089" y="3311013"/>
            <a:ext cx="6510172" cy="30230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75894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02D60-A197-4A69-10F0-16389F767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96FB31-7895-1D75-04BC-B8406ECB6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7505700" cy="689241"/>
          </a:xfrm>
        </p:spPr>
        <p:txBody>
          <a:bodyPr>
            <a:normAutofit/>
          </a:bodyPr>
          <a:lstStyle/>
          <a:p>
            <a:r>
              <a:rPr lang="en-US" dirty="0"/>
              <a:t>DNS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2558E2D-0075-B3E1-3E87-BB15F740C9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0" y="1676400"/>
            <a:ext cx="6194321" cy="4635910"/>
          </a:xfrm>
        </p:spPr>
        <p:txBody>
          <a:bodyPr>
            <a:noAutofit/>
          </a:bodyPr>
          <a:lstStyle/>
          <a:p>
            <a:pPr marR="0" lvl="0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Threats:</a:t>
            </a:r>
          </a:p>
          <a:p>
            <a:pPr marL="171450" marR="0" lvl="0" indent="-171450">
              <a:lnSpc>
                <a:spcPct val="115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7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DNS spoofing or cache poisoning, leading to traffic redirection to malicious sites.</a:t>
            </a:r>
          </a:p>
          <a:p>
            <a:pPr marL="171450" marR="0" lvl="0" indent="-171450">
              <a:lnSpc>
                <a:spcPct val="115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7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DDoS attacks targeting DNS servers, causing service disruption.</a:t>
            </a:r>
          </a:p>
          <a:p>
            <a:pPr marR="0" lvl="0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Target-Hardening Mechanism:</a:t>
            </a:r>
          </a:p>
          <a:p>
            <a:pPr marL="171450" marR="0" lvl="0" indent="-171450">
              <a:lnSpc>
                <a:spcPct val="115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7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DNSSEC (DNS Security Extensions): Adds cryptographic signatures to DNS data, ensuring the authenticity and integrity of responses.</a:t>
            </a:r>
          </a:p>
          <a:p>
            <a:pPr marL="171450" marR="0" lvl="0" indent="-171450">
              <a:lnSpc>
                <a:spcPct val="115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7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Monitoring and Logging: Continuously monitor DNS traffic and logs to detect and respond to suspicious activities.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6D4CF5-593D-CA9E-A293-E7E66EFE43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01552" y="1573161"/>
            <a:ext cx="4148920" cy="4400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9024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D2750-4C20-31AD-F47A-502CE7BC1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6238EE-3241-B60D-2B52-07610D7AB4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078" t="48262" r="15078"/>
          <a:stretch/>
        </p:blipFill>
        <p:spPr>
          <a:xfrm>
            <a:off x="4705185" y="2997791"/>
            <a:ext cx="6881681" cy="3327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82D97B5-23A9-EFA3-E1F1-AF70C070F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8115300" cy="689241"/>
          </a:xfrm>
        </p:spPr>
        <p:txBody>
          <a:bodyPr>
            <a:normAutofit/>
          </a:bodyPr>
          <a:lstStyle/>
          <a:p>
            <a:r>
              <a:rPr lang="en-US" dirty="0"/>
              <a:t>Routers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F76CF24-6E49-6B0E-0D53-592FB7B378F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0" y="1676400"/>
            <a:ext cx="8421327" cy="1538748"/>
          </a:xfrm>
        </p:spPr>
        <p:txBody>
          <a:bodyPr>
            <a:normAutofit/>
          </a:bodyPr>
          <a:lstStyle/>
          <a:p>
            <a:r>
              <a:rPr lang="en-US" sz="1700" b="1" dirty="0"/>
              <a:t>Explanation: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Routers: Direct traffic between different networks, including internal and external (internet) connections.</a:t>
            </a:r>
          </a:p>
        </p:txBody>
      </p:sp>
    </p:spTree>
    <p:extLst>
      <p:ext uri="{BB962C8B-B14F-4D97-AF65-F5344CB8AC3E}">
        <p14:creationId xmlns:p14="http://schemas.microsoft.com/office/powerpoint/2010/main" val="3320778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90BA0-BB9B-C8F7-6ABC-11302EE7C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6CCE3E-2C83-2617-D10C-5AB2BB6D59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078" r="15078"/>
          <a:stretch/>
        </p:blipFill>
        <p:spPr>
          <a:xfrm>
            <a:off x="6985416" y="1496318"/>
            <a:ext cx="4483255" cy="4285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4FA6FE4-604D-5E5D-C12C-029ED2C90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8115300" cy="689241"/>
          </a:xfrm>
        </p:spPr>
        <p:txBody>
          <a:bodyPr>
            <a:normAutofit/>
          </a:bodyPr>
          <a:lstStyle/>
          <a:p>
            <a:r>
              <a:rPr lang="en-US" dirty="0"/>
              <a:t>Routers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227E46F-476E-60C2-A87C-5AF3F1D1AE8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1" y="1676400"/>
            <a:ext cx="5496232" cy="4104968"/>
          </a:xfrm>
        </p:spPr>
        <p:txBody>
          <a:bodyPr>
            <a:normAutofit/>
          </a:bodyPr>
          <a:lstStyle/>
          <a:p>
            <a:r>
              <a:rPr lang="en-US" sz="1700" b="1" dirty="0"/>
              <a:t>Threats: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Unauthorized access to router settings, leading to network compromise.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Routing attacks such as BGP hijacking.</a:t>
            </a:r>
          </a:p>
          <a:p>
            <a:r>
              <a:rPr lang="en-US" sz="1700" b="1" dirty="0"/>
              <a:t>Target-Hardening Mechanism: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Strong Authentication: Use strong passwords and enable multi-factor authentication for router access.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Regular Firmware Updates: Keep router firmware updated to patch known vulnerabilities.</a:t>
            </a:r>
          </a:p>
        </p:txBody>
      </p:sp>
    </p:spTree>
    <p:extLst>
      <p:ext uri="{BB962C8B-B14F-4D97-AF65-F5344CB8AC3E}">
        <p14:creationId xmlns:p14="http://schemas.microsoft.com/office/powerpoint/2010/main" val="970135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55C12-0BCF-0208-3C5C-8D054FE93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0F3B55-D641-6A3D-52BE-CE79844ED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6086168" cy="689241"/>
          </a:xfrm>
        </p:spPr>
        <p:txBody>
          <a:bodyPr>
            <a:normAutofit/>
          </a:bodyPr>
          <a:lstStyle/>
          <a:p>
            <a:r>
              <a:rPr lang="en-US" dirty="0"/>
              <a:t>Firewalls and the DMZ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C9C44B9-E00B-09E9-0052-E369ECA91F7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0" y="1676400"/>
            <a:ext cx="9719185" cy="1922206"/>
          </a:xfrm>
        </p:spPr>
        <p:txBody>
          <a:bodyPr>
            <a:noAutofit/>
          </a:bodyPr>
          <a:lstStyle/>
          <a:p>
            <a:r>
              <a:rPr lang="en-US" sz="1700" b="1" dirty="0"/>
              <a:t>Explanation: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Firewalls: Control incoming and outgoing network traffic based on security rules.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DMZ (Demilitarized Zone): A buffer zone between the internal network and the external internet, hosting public-facing services.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082503-4093-5EFD-3BE9-5B8C5654CC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618" t="28169" r="6297" b="21879"/>
          <a:stretch/>
        </p:blipFill>
        <p:spPr>
          <a:xfrm>
            <a:off x="4070554" y="3295580"/>
            <a:ext cx="7506929" cy="2938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3663354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09D"/>
      </a:accent1>
      <a:accent2>
        <a:srgbClr val="FFD7C7"/>
      </a:accent2>
      <a:accent3>
        <a:srgbClr val="FFE9E0"/>
      </a:accent3>
      <a:accent4>
        <a:srgbClr val="55736D"/>
      </a:accent4>
      <a:accent5>
        <a:srgbClr val="88A88E"/>
      </a:accent5>
      <a:accent6>
        <a:srgbClr val="E6FFFB"/>
      </a:accent6>
      <a:hlink>
        <a:srgbClr val="0563C1"/>
      </a:hlink>
      <a:folHlink>
        <a:srgbClr val="954F72"/>
      </a:folHlink>
    </a:clrScheme>
    <a:fontScheme name="Custom 116">
      <a:majorFont>
        <a:latin typeface="Bodoni M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66722518_win32_SD_v11" id="{6E195932-91F4-4861-8538-848409B20D97}" vid="{F5C82CE7-F5AC-4E30-975C-FD228ED220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548</Words>
  <Application>Microsoft Office PowerPoint</Application>
  <PresentationFormat>Widescreen</PresentationFormat>
  <Paragraphs>77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Aptos</vt:lpstr>
      <vt:lpstr>Arial</vt:lpstr>
      <vt:lpstr>Bodoni MT</vt:lpstr>
      <vt:lpstr>Source Sans Pro Light</vt:lpstr>
      <vt:lpstr>Custom</vt:lpstr>
      <vt:lpstr>IT Security Presentation </vt:lpstr>
      <vt:lpstr>Introduction</vt:lpstr>
      <vt:lpstr>PowerPoint Presentation</vt:lpstr>
      <vt:lpstr>DHCP and Switch Hardware</vt:lpstr>
      <vt:lpstr>DNS</vt:lpstr>
      <vt:lpstr>DNS</vt:lpstr>
      <vt:lpstr>Routers</vt:lpstr>
      <vt:lpstr>Routers</vt:lpstr>
      <vt:lpstr>Firewalls and the DMZ</vt:lpstr>
      <vt:lpstr>Firewalls and the DMZ</vt:lpstr>
      <vt:lpstr>Firewalls and the DMZ</vt:lpstr>
      <vt:lpstr>Firewalls and the DMZ</vt:lpstr>
      <vt:lpstr>Conclusion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Martin Grobisen</dc:creator>
  <cp:lastModifiedBy>Martin Grobisen</cp:lastModifiedBy>
  <cp:revision>3</cp:revision>
  <dcterms:created xsi:type="dcterms:W3CDTF">2024-11-07T21:35:52Z</dcterms:created>
  <dcterms:modified xsi:type="dcterms:W3CDTF">2025-02-05T18:24:11Z</dcterms:modified>
</cp:coreProperties>
</file>