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F069D4-E55B-4F47-A410-14E840CBB400}" v="2" dt="2025-01-09T11:24:14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robisen" userId="93f8e1042d80444f" providerId="LiveId" clId="{DDF069D4-E55B-4F47-A410-14E840CBB400}"/>
    <pc:docChg chg="custSel addSld modSld sldOrd">
      <pc:chgData name="Martin Grobisen" userId="93f8e1042d80444f" providerId="LiveId" clId="{DDF069D4-E55B-4F47-A410-14E840CBB400}" dt="2025-01-09T11:26:01.219" v="19" actId="167"/>
      <pc:docMkLst>
        <pc:docMk/>
      </pc:docMkLst>
      <pc:sldChg chg="addSp modSp mod">
        <pc:chgData name="Martin Grobisen" userId="93f8e1042d80444f" providerId="LiveId" clId="{DDF069D4-E55B-4F47-A410-14E840CBB400}" dt="2025-01-09T11:24:17.911" v="14" actId="1076"/>
        <pc:sldMkLst>
          <pc:docMk/>
          <pc:sldMk cId="3575525586" sldId="256"/>
        </pc:sldMkLst>
        <pc:picChg chg="add mod">
          <ac:chgData name="Martin Grobisen" userId="93f8e1042d80444f" providerId="LiveId" clId="{DDF069D4-E55B-4F47-A410-14E840CBB400}" dt="2025-01-09T11:24:17.911" v="14" actId="1076"/>
          <ac:picMkLst>
            <pc:docMk/>
            <pc:sldMk cId="3575525586" sldId="256"/>
            <ac:picMk id="4" creationId="{2A45D7F5-25F8-FB1D-98B7-5F964F4906C1}"/>
          </ac:picMkLst>
        </pc:picChg>
      </pc:sldChg>
      <pc:sldChg chg="addSp delSp modSp new mod ord">
        <pc:chgData name="Martin Grobisen" userId="93f8e1042d80444f" providerId="LiveId" clId="{DDF069D4-E55B-4F47-A410-14E840CBB400}" dt="2025-01-09T11:26:01.219" v="19" actId="167"/>
        <pc:sldMkLst>
          <pc:docMk/>
          <pc:sldMk cId="1525879361" sldId="257"/>
        </pc:sldMkLst>
        <pc:spChg chg="del">
          <ac:chgData name="Martin Grobisen" userId="93f8e1042d80444f" providerId="LiveId" clId="{DDF069D4-E55B-4F47-A410-14E840CBB400}" dt="2025-01-09T11:23:15.848" v="1" actId="478"/>
          <ac:spMkLst>
            <pc:docMk/>
            <pc:sldMk cId="1525879361" sldId="257"/>
            <ac:spMk id="2" creationId="{FC46F0DF-541C-6E9A-7F05-E88D03D4B43C}"/>
          </ac:spMkLst>
        </pc:spChg>
        <pc:spChg chg="del">
          <ac:chgData name="Martin Grobisen" userId="93f8e1042d80444f" providerId="LiveId" clId="{DDF069D4-E55B-4F47-A410-14E840CBB400}" dt="2025-01-09T11:23:19.148" v="2" actId="478"/>
          <ac:spMkLst>
            <pc:docMk/>
            <pc:sldMk cId="1525879361" sldId="257"/>
            <ac:spMk id="3" creationId="{145DE5AE-1404-6728-1E8A-837F49EC7E8F}"/>
          </ac:spMkLst>
        </pc:spChg>
        <pc:spChg chg="add mod ord">
          <ac:chgData name="Martin Grobisen" userId="93f8e1042d80444f" providerId="LiveId" clId="{DDF069D4-E55B-4F47-A410-14E840CBB400}" dt="2025-01-09T11:26:01.219" v="19" actId="167"/>
          <ac:spMkLst>
            <pc:docMk/>
            <pc:sldMk cId="1525879361" sldId="257"/>
            <ac:spMk id="8" creationId="{510E05A0-E5A1-0042-ECEE-85D2F65843C0}"/>
          </ac:spMkLst>
        </pc:spChg>
        <pc:picChg chg="add mod">
          <ac:chgData name="Martin Grobisen" userId="93f8e1042d80444f" providerId="LiveId" clId="{DDF069D4-E55B-4F47-A410-14E840CBB400}" dt="2025-01-09T11:23:29.452" v="6" actId="14100"/>
          <ac:picMkLst>
            <pc:docMk/>
            <pc:sldMk cId="1525879361" sldId="257"/>
            <ac:picMk id="5" creationId="{05F2D184-5EF1-59A2-A26D-1CC69929DF83}"/>
          </ac:picMkLst>
        </pc:picChg>
        <pc:picChg chg="add mod">
          <ac:chgData name="Martin Grobisen" userId="93f8e1042d80444f" providerId="LiveId" clId="{DDF069D4-E55B-4F47-A410-14E840CBB400}" dt="2025-01-09T11:24:57.868" v="15" actId="1076"/>
          <ac:picMkLst>
            <pc:docMk/>
            <pc:sldMk cId="1525879361" sldId="257"/>
            <ac:picMk id="7" creationId="{C68A85EB-5A32-4E90-6B12-5202F9CA8D3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5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0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6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8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9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9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7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9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7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8F443D-5B19-4BF4-BC46-F496CF335B9D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63383C-6798-4820-898E-EBF3A588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7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47361-21A6-BCA4-00B7-C4B5081243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EED42-D2C5-A817-5AB2-4A18214017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diagram of computer network&#10;&#10;Description automatically generated">
            <a:extLst>
              <a:ext uri="{FF2B5EF4-FFF2-40B4-BE49-F238E27FC236}">
                <a16:creationId xmlns:a16="http://schemas.microsoft.com/office/drawing/2014/main" id="{2A45D7F5-25F8-FB1D-98B7-5F964F490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9272"/>
            <a:ext cx="77724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2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10E05A0-E5A1-0042-ECEE-85D2F65843C0}"/>
              </a:ext>
            </a:extLst>
          </p:cNvPr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F2D184-5EF1-59A2-A26D-1CC69929D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973" y="674557"/>
            <a:ext cx="6912175" cy="8529403"/>
          </a:xfrm>
          <a:prstGeom prst="rect">
            <a:avLst/>
          </a:prstGeom>
        </p:spPr>
      </p:pic>
      <p:pic>
        <p:nvPicPr>
          <p:cNvPr id="7" name="Picture 6" descr="A diagram of computer network&#10;&#10;Description automatically generated">
            <a:extLst>
              <a:ext uri="{FF2B5EF4-FFF2-40B4-BE49-F238E27FC236}">
                <a16:creationId xmlns:a16="http://schemas.microsoft.com/office/drawing/2014/main" id="{C68A85EB-5A32-4E90-6B12-5202F9CA8D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03" y="2023672"/>
            <a:ext cx="77724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7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Grobisen</dc:creator>
  <cp:lastModifiedBy>Martin Grobisen</cp:lastModifiedBy>
  <cp:revision>1</cp:revision>
  <dcterms:created xsi:type="dcterms:W3CDTF">2025-01-09T11:17:18Z</dcterms:created>
  <dcterms:modified xsi:type="dcterms:W3CDTF">2025-01-09T11:26:10Z</dcterms:modified>
</cp:coreProperties>
</file>