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18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1D9F5D-A0ED-44FF-93C8-3FD79793E0CC}" type="doc">
      <dgm:prSet loTypeId="urn:microsoft.com/office/officeart/2005/8/layout/matrix1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AU"/>
        </a:p>
      </dgm:t>
    </dgm:pt>
    <dgm:pt modelId="{F72C8575-D17B-444D-9995-80AAD72B68D1}">
      <dgm:prSet phldrT="[Text]" custT="1"/>
      <dgm:spPr/>
      <dgm:t>
        <a:bodyPr/>
        <a:lstStyle/>
        <a:p>
          <a:r>
            <a:rPr lang="en-US" sz="1800" b="1" dirty="0">
              <a:latin typeface="Lato Black"/>
            </a:rPr>
            <a:t>PERSONA NAME</a:t>
          </a:r>
          <a:endParaRPr lang="en-AU" sz="1800" b="1" dirty="0">
            <a:latin typeface="Lato Black"/>
          </a:endParaRPr>
        </a:p>
      </dgm:t>
    </dgm:pt>
    <dgm:pt modelId="{7CCE8209-4E20-4F16-9D29-966CB85ED9EB}" type="parTrans" cxnId="{E244F8BB-F6CC-4890-A50C-37091C375723}">
      <dgm:prSet/>
      <dgm:spPr/>
      <dgm:t>
        <a:bodyPr/>
        <a:lstStyle/>
        <a:p>
          <a:endParaRPr lang="en-AU"/>
        </a:p>
      </dgm:t>
    </dgm:pt>
    <dgm:pt modelId="{095E1983-3EF2-4B28-BBE1-0493399F8E2A}" type="sibTrans" cxnId="{E244F8BB-F6CC-4890-A50C-37091C375723}">
      <dgm:prSet/>
      <dgm:spPr/>
      <dgm:t>
        <a:bodyPr/>
        <a:lstStyle/>
        <a:p>
          <a:endParaRPr lang="en-AU"/>
        </a:p>
      </dgm:t>
    </dgm:pt>
    <dgm:pt modelId="{FCBA8C96-C675-45D2-B3FE-20D433B50CBF}">
      <dgm:prSet phldrT="[Text]" custT="1"/>
      <dgm:spPr/>
      <dgm:t>
        <a:bodyPr/>
        <a:lstStyle/>
        <a:p>
          <a:r>
            <a:rPr lang="en-US" sz="1800" b="0" dirty="0">
              <a:latin typeface="Lato Black"/>
            </a:rPr>
            <a:t>1. Says</a:t>
          </a:r>
          <a:endParaRPr lang="en-AU" sz="1800" b="0" dirty="0">
            <a:latin typeface="Lato Black"/>
          </a:endParaRPr>
        </a:p>
      </dgm:t>
    </dgm:pt>
    <dgm:pt modelId="{FB2E0275-FD28-461F-9542-E385A2981EBF}" type="parTrans" cxnId="{523FE789-8102-4E28-B0D9-76F45DCAF3D9}">
      <dgm:prSet/>
      <dgm:spPr/>
      <dgm:t>
        <a:bodyPr/>
        <a:lstStyle/>
        <a:p>
          <a:endParaRPr lang="en-AU"/>
        </a:p>
      </dgm:t>
    </dgm:pt>
    <dgm:pt modelId="{E7EE9A4A-E14D-440B-829B-23E924AF0396}" type="sibTrans" cxnId="{523FE789-8102-4E28-B0D9-76F45DCAF3D9}">
      <dgm:prSet/>
      <dgm:spPr/>
      <dgm:t>
        <a:bodyPr/>
        <a:lstStyle/>
        <a:p>
          <a:endParaRPr lang="en-AU"/>
        </a:p>
      </dgm:t>
    </dgm:pt>
    <dgm:pt modelId="{58300EBE-2D7D-4630-B412-ABAE535D79F1}">
      <dgm:prSet phldrT="[Text]" custT="1"/>
      <dgm:spPr/>
      <dgm:t>
        <a:bodyPr/>
        <a:lstStyle/>
        <a:p>
          <a:r>
            <a:rPr lang="en-US" sz="1800" b="0" dirty="0">
              <a:latin typeface="Lato Black"/>
            </a:rPr>
            <a:t>3. Thinks</a:t>
          </a:r>
          <a:endParaRPr lang="en-AU" sz="1800" b="0" dirty="0">
            <a:latin typeface="Lato Black"/>
          </a:endParaRPr>
        </a:p>
      </dgm:t>
    </dgm:pt>
    <dgm:pt modelId="{C1468F9C-88E7-4B91-A7C3-D225AFED595D}" type="parTrans" cxnId="{BDE6D4AC-1BB6-411B-85E9-C97A6276196D}">
      <dgm:prSet/>
      <dgm:spPr/>
      <dgm:t>
        <a:bodyPr/>
        <a:lstStyle/>
        <a:p>
          <a:endParaRPr lang="en-AU"/>
        </a:p>
      </dgm:t>
    </dgm:pt>
    <dgm:pt modelId="{5871C424-E8AB-479D-8FB3-7509D9112888}" type="sibTrans" cxnId="{BDE6D4AC-1BB6-411B-85E9-C97A6276196D}">
      <dgm:prSet/>
      <dgm:spPr/>
      <dgm:t>
        <a:bodyPr/>
        <a:lstStyle/>
        <a:p>
          <a:endParaRPr lang="en-AU"/>
        </a:p>
      </dgm:t>
    </dgm:pt>
    <dgm:pt modelId="{4848301A-087D-4240-8AFF-1CE8979212AB}">
      <dgm:prSet phldrT="[Text]" custT="1"/>
      <dgm:spPr/>
      <dgm:t>
        <a:bodyPr/>
        <a:lstStyle/>
        <a:p>
          <a:r>
            <a:rPr lang="en-US" sz="1800" b="0" dirty="0">
              <a:latin typeface="Lato Black"/>
            </a:rPr>
            <a:t>2. Does</a:t>
          </a:r>
          <a:endParaRPr lang="en-AU" sz="1800" b="0" dirty="0">
            <a:latin typeface="Lato Black"/>
          </a:endParaRPr>
        </a:p>
      </dgm:t>
    </dgm:pt>
    <dgm:pt modelId="{E66AD451-51C4-443F-9FFB-C7E39FBB4FB7}" type="parTrans" cxnId="{3FB4EB15-53DC-4735-983A-353AE56330E9}">
      <dgm:prSet/>
      <dgm:spPr/>
      <dgm:t>
        <a:bodyPr/>
        <a:lstStyle/>
        <a:p>
          <a:endParaRPr lang="en-AU"/>
        </a:p>
      </dgm:t>
    </dgm:pt>
    <dgm:pt modelId="{C34E8D42-4D48-411B-95B6-62340F4E6AF8}" type="sibTrans" cxnId="{3FB4EB15-53DC-4735-983A-353AE56330E9}">
      <dgm:prSet/>
      <dgm:spPr/>
      <dgm:t>
        <a:bodyPr/>
        <a:lstStyle/>
        <a:p>
          <a:endParaRPr lang="en-AU"/>
        </a:p>
      </dgm:t>
    </dgm:pt>
    <dgm:pt modelId="{D39826B9-DAA5-445A-B0C0-286432C717C1}">
      <dgm:prSet phldrT="[Text]" custT="1"/>
      <dgm:spPr/>
      <dgm:t>
        <a:bodyPr/>
        <a:lstStyle/>
        <a:p>
          <a:r>
            <a:rPr lang="en-US" sz="1800" b="0" dirty="0">
              <a:latin typeface="Lato Black"/>
            </a:rPr>
            <a:t>4. Feels</a:t>
          </a:r>
          <a:endParaRPr lang="en-AU" sz="1800" b="0" dirty="0">
            <a:latin typeface="Lato Black"/>
          </a:endParaRPr>
        </a:p>
      </dgm:t>
    </dgm:pt>
    <dgm:pt modelId="{512592FB-29CA-46DF-B764-DFD6A2A7D488}" type="parTrans" cxnId="{AE1B68E4-79D4-47FA-852F-B3D40C9883FE}">
      <dgm:prSet/>
      <dgm:spPr/>
      <dgm:t>
        <a:bodyPr/>
        <a:lstStyle/>
        <a:p>
          <a:endParaRPr lang="en-AU"/>
        </a:p>
      </dgm:t>
    </dgm:pt>
    <dgm:pt modelId="{511DC8AC-F64D-43CE-936F-F40CD822EEAE}" type="sibTrans" cxnId="{AE1B68E4-79D4-47FA-852F-B3D40C9883FE}">
      <dgm:prSet/>
      <dgm:spPr/>
      <dgm:t>
        <a:bodyPr/>
        <a:lstStyle/>
        <a:p>
          <a:endParaRPr lang="en-AU"/>
        </a:p>
      </dgm:t>
    </dgm:pt>
    <dgm:pt modelId="{DBBF4881-D4EA-4A31-9C86-0592D176BF49}" type="pres">
      <dgm:prSet presAssocID="{D51D9F5D-A0ED-44FF-93C8-3FD79793E0CC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E6A085D-AF2E-4034-9563-AB6E3813D079}" type="pres">
      <dgm:prSet presAssocID="{D51D9F5D-A0ED-44FF-93C8-3FD79793E0CC}" presName="matrix" presStyleCnt="0"/>
      <dgm:spPr/>
    </dgm:pt>
    <dgm:pt modelId="{20722F7E-E86F-4330-B6B5-754C404FCD69}" type="pres">
      <dgm:prSet presAssocID="{D51D9F5D-A0ED-44FF-93C8-3FD79793E0CC}" presName="tile1" presStyleLbl="node1" presStyleIdx="0" presStyleCnt="4"/>
      <dgm:spPr/>
    </dgm:pt>
    <dgm:pt modelId="{B93DDB3F-CDC6-4CB4-B262-F21F75C2F131}" type="pres">
      <dgm:prSet presAssocID="{D51D9F5D-A0ED-44FF-93C8-3FD79793E0C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2E58D79-1902-493F-A8B1-541A4AE8A1DA}" type="pres">
      <dgm:prSet presAssocID="{D51D9F5D-A0ED-44FF-93C8-3FD79793E0CC}" presName="tile2" presStyleLbl="node1" presStyleIdx="1" presStyleCnt="4"/>
      <dgm:spPr/>
    </dgm:pt>
    <dgm:pt modelId="{FEB3AFF5-B6F5-44BF-B518-033EA8704194}" type="pres">
      <dgm:prSet presAssocID="{D51D9F5D-A0ED-44FF-93C8-3FD79793E0C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E596152-FAD0-48C7-98A2-247A40B5B369}" type="pres">
      <dgm:prSet presAssocID="{D51D9F5D-A0ED-44FF-93C8-3FD79793E0CC}" presName="tile3" presStyleLbl="node1" presStyleIdx="2" presStyleCnt="4"/>
      <dgm:spPr/>
    </dgm:pt>
    <dgm:pt modelId="{96288350-8608-4EA3-88E2-1C3A1BA9D4E3}" type="pres">
      <dgm:prSet presAssocID="{D51D9F5D-A0ED-44FF-93C8-3FD79793E0C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D9EF6BF-9FBA-410C-AD5A-A91E6F20CA45}" type="pres">
      <dgm:prSet presAssocID="{D51D9F5D-A0ED-44FF-93C8-3FD79793E0CC}" presName="tile4" presStyleLbl="node1" presStyleIdx="3" presStyleCnt="4"/>
      <dgm:spPr/>
    </dgm:pt>
    <dgm:pt modelId="{5B2E433D-9FFA-4F2F-9FF5-70A1493C4638}" type="pres">
      <dgm:prSet presAssocID="{D51D9F5D-A0ED-44FF-93C8-3FD79793E0C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1715EB2-AB58-484E-B51E-9A342F030D11}" type="pres">
      <dgm:prSet presAssocID="{D51D9F5D-A0ED-44FF-93C8-3FD79793E0CC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4FFEDC15-3DA4-41A0-AB8A-296DCAA95B89}" type="presOf" srcId="{58300EBE-2D7D-4630-B412-ABAE535D79F1}" destId="{02E58D79-1902-493F-A8B1-541A4AE8A1DA}" srcOrd="0" destOrd="0" presId="urn:microsoft.com/office/officeart/2005/8/layout/matrix1"/>
    <dgm:cxn modelId="{3FB4EB15-53DC-4735-983A-353AE56330E9}" srcId="{F72C8575-D17B-444D-9995-80AAD72B68D1}" destId="{4848301A-087D-4240-8AFF-1CE8979212AB}" srcOrd="2" destOrd="0" parTransId="{E66AD451-51C4-443F-9FFB-C7E39FBB4FB7}" sibTransId="{C34E8D42-4D48-411B-95B6-62340F4E6AF8}"/>
    <dgm:cxn modelId="{02EAB733-8335-4164-98A2-3E0EF565C3F3}" type="presOf" srcId="{FCBA8C96-C675-45D2-B3FE-20D433B50CBF}" destId="{20722F7E-E86F-4330-B6B5-754C404FCD69}" srcOrd="0" destOrd="0" presId="urn:microsoft.com/office/officeart/2005/8/layout/matrix1"/>
    <dgm:cxn modelId="{523FE789-8102-4E28-B0D9-76F45DCAF3D9}" srcId="{F72C8575-D17B-444D-9995-80AAD72B68D1}" destId="{FCBA8C96-C675-45D2-B3FE-20D433B50CBF}" srcOrd="0" destOrd="0" parTransId="{FB2E0275-FD28-461F-9542-E385A2981EBF}" sibTransId="{E7EE9A4A-E14D-440B-829B-23E924AF0396}"/>
    <dgm:cxn modelId="{68712091-D60E-451F-81C1-57C5A41E593D}" type="presOf" srcId="{58300EBE-2D7D-4630-B412-ABAE535D79F1}" destId="{FEB3AFF5-B6F5-44BF-B518-033EA8704194}" srcOrd="1" destOrd="0" presId="urn:microsoft.com/office/officeart/2005/8/layout/matrix1"/>
    <dgm:cxn modelId="{638961A2-42FF-497C-B349-9922829FB7B4}" type="presOf" srcId="{F72C8575-D17B-444D-9995-80AAD72B68D1}" destId="{C1715EB2-AB58-484E-B51E-9A342F030D11}" srcOrd="0" destOrd="0" presId="urn:microsoft.com/office/officeart/2005/8/layout/matrix1"/>
    <dgm:cxn modelId="{BDE6D4AC-1BB6-411B-85E9-C97A6276196D}" srcId="{F72C8575-D17B-444D-9995-80AAD72B68D1}" destId="{58300EBE-2D7D-4630-B412-ABAE535D79F1}" srcOrd="1" destOrd="0" parTransId="{C1468F9C-88E7-4B91-A7C3-D225AFED595D}" sibTransId="{5871C424-E8AB-479D-8FB3-7509D9112888}"/>
    <dgm:cxn modelId="{F60BB6B4-35A1-4B5E-B7F6-BFAE3B00D3A9}" type="presOf" srcId="{D39826B9-DAA5-445A-B0C0-286432C717C1}" destId="{5B2E433D-9FFA-4F2F-9FF5-70A1493C4638}" srcOrd="1" destOrd="0" presId="urn:microsoft.com/office/officeart/2005/8/layout/matrix1"/>
    <dgm:cxn modelId="{0909A1B5-CBC4-4300-9B77-695694656A2C}" type="presOf" srcId="{4848301A-087D-4240-8AFF-1CE8979212AB}" destId="{5E596152-FAD0-48C7-98A2-247A40B5B369}" srcOrd="0" destOrd="0" presId="urn:microsoft.com/office/officeart/2005/8/layout/matrix1"/>
    <dgm:cxn modelId="{B2824BB7-DF0C-46D0-A5F0-889CBAF9A15F}" type="presOf" srcId="{D39826B9-DAA5-445A-B0C0-286432C717C1}" destId="{3D9EF6BF-9FBA-410C-AD5A-A91E6F20CA45}" srcOrd="0" destOrd="0" presId="urn:microsoft.com/office/officeart/2005/8/layout/matrix1"/>
    <dgm:cxn modelId="{E244F8BB-F6CC-4890-A50C-37091C375723}" srcId="{D51D9F5D-A0ED-44FF-93C8-3FD79793E0CC}" destId="{F72C8575-D17B-444D-9995-80AAD72B68D1}" srcOrd="0" destOrd="0" parTransId="{7CCE8209-4E20-4F16-9D29-966CB85ED9EB}" sibTransId="{095E1983-3EF2-4B28-BBE1-0493399F8E2A}"/>
    <dgm:cxn modelId="{1B9810E2-2F4C-46F2-857E-67FE507C0EEF}" type="presOf" srcId="{D51D9F5D-A0ED-44FF-93C8-3FD79793E0CC}" destId="{DBBF4881-D4EA-4A31-9C86-0592D176BF49}" srcOrd="0" destOrd="0" presId="urn:microsoft.com/office/officeart/2005/8/layout/matrix1"/>
    <dgm:cxn modelId="{AE1B68E4-79D4-47FA-852F-B3D40C9883FE}" srcId="{F72C8575-D17B-444D-9995-80AAD72B68D1}" destId="{D39826B9-DAA5-445A-B0C0-286432C717C1}" srcOrd="3" destOrd="0" parTransId="{512592FB-29CA-46DF-B764-DFD6A2A7D488}" sibTransId="{511DC8AC-F64D-43CE-936F-F40CD822EEAE}"/>
    <dgm:cxn modelId="{7992DEEC-7FB2-49D3-84F5-28D7DD91476B}" type="presOf" srcId="{FCBA8C96-C675-45D2-B3FE-20D433B50CBF}" destId="{B93DDB3F-CDC6-4CB4-B262-F21F75C2F131}" srcOrd="1" destOrd="0" presId="urn:microsoft.com/office/officeart/2005/8/layout/matrix1"/>
    <dgm:cxn modelId="{CDD99DFF-4276-4B3F-9F99-95812A61A792}" type="presOf" srcId="{4848301A-087D-4240-8AFF-1CE8979212AB}" destId="{96288350-8608-4EA3-88E2-1C3A1BA9D4E3}" srcOrd="1" destOrd="0" presId="urn:microsoft.com/office/officeart/2005/8/layout/matrix1"/>
    <dgm:cxn modelId="{01FE920A-D62C-4486-8712-58F9DA3F8575}" type="presParOf" srcId="{DBBF4881-D4EA-4A31-9C86-0592D176BF49}" destId="{0E6A085D-AF2E-4034-9563-AB6E3813D079}" srcOrd="0" destOrd="0" presId="urn:microsoft.com/office/officeart/2005/8/layout/matrix1"/>
    <dgm:cxn modelId="{28D3D94A-C6A7-457D-B709-F8C82C062BC7}" type="presParOf" srcId="{0E6A085D-AF2E-4034-9563-AB6E3813D079}" destId="{20722F7E-E86F-4330-B6B5-754C404FCD69}" srcOrd="0" destOrd="0" presId="urn:microsoft.com/office/officeart/2005/8/layout/matrix1"/>
    <dgm:cxn modelId="{A016BE17-E764-4009-9A5E-56E9AB30A521}" type="presParOf" srcId="{0E6A085D-AF2E-4034-9563-AB6E3813D079}" destId="{B93DDB3F-CDC6-4CB4-B262-F21F75C2F131}" srcOrd="1" destOrd="0" presId="urn:microsoft.com/office/officeart/2005/8/layout/matrix1"/>
    <dgm:cxn modelId="{2E149CBD-208B-4FA4-AF35-F23AB4D92AEF}" type="presParOf" srcId="{0E6A085D-AF2E-4034-9563-AB6E3813D079}" destId="{02E58D79-1902-493F-A8B1-541A4AE8A1DA}" srcOrd="2" destOrd="0" presId="urn:microsoft.com/office/officeart/2005/8/layout/matrix1"/>
    <dgm:cxn modelId="{C830DE60-8E1C-4C1E-9963-F5A4D90412ED}" type="presParOf" srcId="{0E6A085D-AF2E-4034-9563-AB6E3813D079}" destId="{FEB3AFF5-B6F5-44BF-B518-033EA8704194}" srcOrd="3" destOrd="0" presId="urn:microsoft.com/office/officeart/2005/8/layout/matrix1"/>
    <dgm:cxn modelId="{61435F07-4062-4E1F-B878-73A8AF1D4250}" type="presParOf" srcId="{0E6A085D-AF2E-4034-9563-AB6E3813D079}" destId="{5E596152-FAD0-48C7-98A2-247A40B5B369}" srcOrd="4" destOrd="0" presId="urn:microsoft.com/office/officeart/2005/8/layout/matrix1"/>
    <dgm:cxn modelId="{D739DC33-8088-4189-BF20-EAEE0DB01453}" type="presParOf" srcId="{0E6A085D-AF2E-4034-9563-AB6E3813D079}" destId="{96288350-8608-4EA3-88E2-1C3A1BA9D4E3}" srcOrd="5" destOrd="0" presId="urn:microsoft.com/office/officeart/2005/8/layout/matrix1"/>
    <dgm:cxn modelId="{9B40F3DD-2FA4-4558-9855-1A8E1847CC21}" type="presParOf" srcId="{0E6A085D-AF2E-4034-9563-AB6E3813D079}" destId="{3D9EF6BF-9FBA-410C-AD5A-A91E6F20CA45}" srcOrd="6" destOrd="0" presId="urn:microsoft.com/office/officeart/2005/8/layout/matrix1"/>
    <dgm:cxn modelId="{4B44B531-FE1B-4D42-848C-122D8DD93442}" type="presParOf" srcId="{0E6A085D-AF2E-4034-9563-AB6E3813D079}" destId="{5B2E433D-9FFA-4F2F-9FF5-70A1493C4638}" srcOrd="7" destOrd="0" presId="urn:microsoft.com/office/officeart/2005/8/layout/matrix1"/>
    <dgm:cxn modelId="{C3418CFA-4407-44C7-B1A7-DFA2A0BC5868}" type="presParOf" srcId="{DBBF4881-D4EA-4A31-9C86-0592D176BF49}" destId="{C1715EB2-AB58-484E-B51E-9A342F030D1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22F7E-E86F-4330-B6B5-754C404FCD69}">
      <dsp:nvSpPr>
        <dsp:cNvPr id="0" name=""/>
        <dsp:cNvSpPr/>
      </dsp:nvSpPr>
      <dsp:spPr>
        <a:xfrm rot="16200000">
          <a:off x="677333" y="-677333"/>
          <a:ext cx="2709333" cy="4064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Lato Black"/>
            </a:rPr>
            <a:t>1. Says</a:t>
          </a:r>
          <a:endParaRPr lang="en-AU" sz="1800" b="0" kern="1200" dirty="0">
            <a:latin typeface="Lato Black"/>
          </a:endParaRPr>
        </a:p>
      </dsp:txBody>
      <dsp:txXfrm rot="5400000">
        <a:off x="-1" y="1"/>
        <a:ext cx="4064000" cy="2032000"/>
      </dsp:txXfrm>
    </dsp:sp>
    <dsp:sp modelId="{02E58D79-1902-493F-A8B1-541A4AE8A1DA}">
      <dsp:nvSpPr>
        <dsp:cNvPr id="0" name=""/>
        <dsp:cNvSpPr/>
      </dsp:nvSpPr>
      <dsp:spPr>
        <a:xfrm>
          <a:off x="4064000" y="0"/>
          <a:ext cx="4064000" cy="270933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Lato Black"/>
            </a:rPr>
            <a:t>3. Thinks</a:t>
          </a:r>
          <a:endParaRPr lang="en-AU" sz="1800" b="0" kern="1200" dirty="0">
            <a:latin typeface="Lato Black"/>
          </a:endParaRPr>
        </a:p>
      </dsp:txBody>
      <dsp:txXfrm>
        <a:off x="4064000" y="0"/>
        <a:ext cx="4064000" cy="2032000"/>
      </dsp:txXfrm>
    </dsp:sp>
    <dsp:sp modelId="{5E596152-FAD0-48C7-98A2-247A40B5B369}">
      <dsp:nvSpPr>
        <dsp:cNvPr id="0" name=""/>
        <dsp:cNvSpPr/>
      </dsp:nvSpPr>
      <dsp:spPr>
        <a:xfrm rot="10800000">
          <a:off x="0" y="2709333"/>
          <a:ext cx="4064000" cy="270933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Lato Black"/>
            </a:rPr>
            <a:t>2. Does</a:t>
          </a:r>
          <a:endParaRPr lang="en-AU" sz="1800" b="0" kern="1200" dirty="0">
            <a:latin typeface="Lato Black"/>
          </a:endParaRPr>
        </a:p>
      </dsp:txBody>
      <dsp:txXfrm rot="10800000">
        <a:off x="0" y="3386666"/>
        <a:ext cx="4064000" cy="2032000"/>
      </dsp:txXfrm>
    </dsp:sp>
    <dsp:sp modelId="{3D9EF6BF-9FBA-410C-AD5A-A91E6F20CA45}">
      <dsp:nvSpPr>
        <dsp:cNvPr id="0" name=""/>
        <dsp:cNvSpPr/>
      </dsp:nvSpPr>
      <dsp:spPr>
        <a:xfrm rot="5400000">
          <a:off x="4741333" y="2032000"/>
          <a:ext cx="2709333" cy="4064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Lato Black"/>
            </a:rPr>
            <a:t>4. Feels</a:t>
          </a:r>
          <a:endParaRPr lang="en-AU" sz="1800" b="0" kern="1200" dirty="0">
            <a:latin typeface="Lato Black"/>
          </a:endParaRPr>
        </a:p>
      </dsp:txBody>
      <dsp:txXfrm rot="-5400000">
        <a:off x="4063999" y="3386666"/>
        <a:ext cx="4064000" cy="2032000"/>
      </dsp:txXfrm>
    </dsp:sp>
    <dsp:sp modelId="{C1715EB2-AB58-484E-B51E-9A342F030D11}">
      <dsp:nvSpPr>
        <dsp:cNvPr id="0" name=""/>
        <dsp:cNvSpPr/>
      </dsp:nvSpPr>
      <dsp:spPr>
        <a:xfrm>
          <a:off x="2844799" y="2032000"/>
          <a:ext cx="2438400" cy="1354666"/>
        </a:xfrm>
        <a:prstGeom prst="round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Lato Black"/>
            </a:rPr>
            <a:t>PERSONA NAME</a:t>
          </a:r>
          <a:endParaRPr lang="en-AU" sz="1800" b="1" kern="1200" dirty="0">
            <a:latin typeface="Lato Black"/>
          </a:endParaRPr>
        </a:p>
      </dsp:txBody>
      <dsp:txXfrm>
        <a:off x="2910928" y="2098129"/>
        <a:ext cx="2306142" cy="1222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AFF81-57B5-400E-AE48-AA2624F84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B18170-5B5C-423E-9CEB-6C4A9560B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EF772-F9F4-4396-81D5-915C9EF33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9D7DA-2971-4D5C-97E4-23563AA0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50F56-19FB-452B-8956-9B96E9D5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849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87E6-F9E2-4F68-9832-8B649C1AF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9A1A7-C9AE-4607-88E6-1C7031EB7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37727-6C60-4F65-9B57-601E9580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D797B-3148-44F2-AE15-6AD0E4EF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736FF-A0FE-4D64-9A53-4F4EA1A6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519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2DC51E-1F86-4857-8C4B-FDC82FEE0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6F3C60-1FA9-45BD-A2BE-DC6547129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9FA04-72FB-4693-962E-1321C4FCF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72D1F-E866-41D4-B87D-740C1E49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B04F5-10A3-4AF7-94AA-F2B8B4314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5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F2296-883A-4B62-851E-D91A6BA07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5E9F4-E320-462B-AF90-565272FD2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F6DD5-4C14-4233-B3CF-0B659523B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897F4-23AB-43F2-8D44-19B856AF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5580E-246E-4389-B56C-F7CFD2D20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07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1FB-720C-45F0-B5D4-F4C041F39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867B1-BFB8-4817-B627-728AF3D2C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01DA7-1623-46EA-9A60-D261B64F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6FC9E-68F0-4404-8CFA-78298A59C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E32A9-C015-48B0-A513-1473E780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229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EC1DD-46FF-4B93-9C6A-581C34F9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FC89-B683-449E-9BD4-0C4AA5ACC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36BDB-C925-49BF-A7AF-CD9D1B3A8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3E598-4E2C-4D29-BB17-0B80F4F5E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B8A42-E8FC-4895-8D8E-DCD32DB1C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5B27B-4D44-4AC3-AE3F-593438D2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774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AC10-C3E3-4131-95DE-C8A1F8F2D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32FDF-802E-4948-9C59-283AF65E6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3D7C5F-E14D-45E9-A3CE-E7FE4B19C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71664A-EC52-4ECB-AB83-475EBC12E5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0C68E1-BB14-491D-9A07-38152E45B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52820E-EB5A-4BCB-9B14-AA0BDD8C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2E8CCD-ECC1-4E6D-A2CD-A7E78DABA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9F68E5-5315-45B6-89B1-88494B2F1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478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42E16-9295-418A-8735-5F300CD6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B56F4-A17A-4279-8578-A8E5D08E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5908F4-FF13-4CA6-A33D-2935EE9F5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0B3652-DBE0-4A61-95B3-91D0C824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818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6E62C4-646F-4ECC-AC89-98AA07363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B6113B-CCEE-442D-8926-863D9D5F7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E85B1-165C-401A-B1C7-A89A415A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066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78CBD-F488-412B-9B00-D0AA82AC0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BD44A-F42B-4E5A-A594-88DCABB2C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62FB3-CC0B-4E0C-8E5E-991104E4D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FD636-22DF-41A5-A58C-E5110DF26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12E31-9571-4DB3-BB2C-208A16FED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F8359-A033-4995-88BD-BA1A09738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86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B6861-BB71-4A85-8BB9-B6624F3EB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5AAD71-9C2E-44D8-A818-AEF45268D8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1D264-60EF-4FE8-A244-C9CE4C1F9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EFA52-064B-485E-8DCA-5E57BE435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D414E-03B2-4E94-B2C0-F070DDF3C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DAE4B-AD2A-4F1C-B6BA-3FF3E767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017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F3996A-7F72-4DE6-A2F8-B62266FF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1B918-F651-4EE5-93CD-B76DB0068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EA0E6-E03F-4983-BE45-3A6FC97F2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1EAD4-6C58-48CD-A4D2-04B9C16FA20A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A9B93-2DC1-4925-B2DE-E10E2458E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CAE49-CC85-4671-B506-CA76CC021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2E213-6D04-4F1F-A3E5-3B6855705A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125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770407E-41E6-410B-A363-ACAEEB8F5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872"/>
            <a:ext cx="12192000" cy="691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1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398EA-27C1-4BA4-B78E-EC51E32B891A}"/>
              </a:ext>
            </a:extLst>
          </p:cNvPr>
          <p:cNvGraphicFramePr/>
          <p:nvPr/>
        </p:nvGraphicFramePr>
        <p:xfrm>
          <a:off x="2032000" y="23557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738409E-3551-4A25-A6F2-F3067F5B3A7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71" r="1949" b="53570"/>
          <a:stretch/>
        </p:blipFill>
        <p:spPr>
          <a:xfrm>
            <a:off x="0" y="6164981"/>
            <a:ext cx="12192000" cy="69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43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Lato Black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Radbourne</dc:creator>
  <cp:lastModifiedBy>Dom Dudkiewicz</cp:lastModifiedBy>
  <cp:revision>2</cp:revision>
  <dcterms:created xsi:type="dcterms:W3CDTF">2020-05-22T00:22:28Z</dcterms:created>
  <dcterms:modified xsi:type="dcterms:W3CDTF">2020-11-22T03:53:46Z</dcterms:modified>
</cp:coreProperties>
</file>