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25" r:id="rId2"/>
    <p:sldId id="252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F8932-A217-4BE9-9691-BE1628511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0371C-8C2F-40EF-AA96-D9F910F28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586CF-9740-4A32-B4F9-941E1F5A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18D0E-7731-49EC-B2DA-362D168E9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89715-A90A-4214-85E0-E1128938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178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5F779-8054-4CF0-8B76-ED1F2626F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106B8-9A05-49EE-B210-771889914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6FDC0-5419-4E98-AC67-497E9D9A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91F56-6B03-4A66-8E87-C3F7E768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C48E7-356D-4F5E-BF62-A231D488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545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CE48CD-FE34-422C-9A6F-C13A0172A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B6149-5E37-45AC-97ED-DF4A36384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FA3C2-507C-4B59-AD95-2520509A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75095-D0B1-415C-90D4-CC9D05B4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A55B0-BE51-4D49-872B-5618B834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800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FCBA2-46B9-41EF-B198-2E43FD1C0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7E64D-F229-438A-8B60-4EFD23822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46ADA-8882-4268-813F-F1047C8F3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07F51-DCD8-41E6-B13E-A679FF125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63BE8-48C7-49CE-BB6F-3AE8644B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263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BE6F3-A481-40B5-975D-4CD1BEA3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445F3-931C-4576-B389-B8775064F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F5AC3-46E0-4044-89A1-0263ABC4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E0710-2643-447C-AC98-801A90A1E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B048-9A42-4088-967C-1417868AA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45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5162-9FE6-4DB7-83EE-3CE746DE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14172-A9A1-4C1D-A0A0-90047C9E9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2C677-1864-4CF9-8621-2D96E9785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5A5A9-DA4F-4385-82BB-EBE82831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43651-0A78-4060-8957-50E28C543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A42BA-304D-4974-8B4D-601436B0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978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7CD39-35EF-4108-8317-17EE51373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FCC5D-FF84-41A2-AD31-9895E4552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D18B0-92DC-49E8-BBF7-32C026A6D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E8935-F281-45E3-AE28-F38CCE1C9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48450-0126-48F3-9272-F9263ECB2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CD3FC6-5D6E-4631-AEE6-12289042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5746A-30A0-4CD9-BED4-8AFCE014A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FE0FD-8257-4077-85CD-5B85E3BF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50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E3C8-A364-4703-9592-B3ABAC74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AD9D2-0008-4BB6-9457-FFCE4BBC1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8B31F-CDEB-45FC-9682-55996FD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F4587-237D-4FE5-B805-6368F643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105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04C6A9-4003-4E7B-BB2B-96F716B0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A1D499-7674-43B0-84B2-4D6C34D8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3CD08-2EC6-4C54-952A-CFC776F0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24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F0A32-386E-4A9E-A915-D4DCF7B3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C3EB7-C57D-460A-94B0-34790F0A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5DCFD-3C57-428B-8F0B-442E40DE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54915-1F48-484C-A1A7-4F5ECF89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7C46D-51CD-404E-A7E3-9BE28BE3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D2551-0922-46ED-9FC5-B34AC4BA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743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4D479-3644-4F2D-B4AE-BD1118716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1B508-BA07-4FA2-B5FF-4EACDC980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D522B-F0EC-4D2B-A95D-FCF5AB523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DACDD-DFE4-496B-AA98-AFDDD2B7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55AAE-17EB-4B66-A8AC-51041035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07C43-DAFB-4E3F-AEA0-D3132582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855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D37C3D-0239-42E9-A73B-6B78596F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AF0F5-B187-4DFB-8756-4840BB9CE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CF659-130D-4C64-A7B8-2F2627958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93BC-6C56-4373-85C0-777ADEE44D81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2C4E0-80C3-4F1C-82DD-DA1C4F429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3B711-8282-4EFC-A0E3-EDD8A6405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B2DC-695B-4C02-8866-A67AA816B8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061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39AE40-1DB5-49AC-A47A-AE1C28B61695}"/>
              </a:ext>
            </a:extLst>
          </p:cNvPr>
          <p:cNvSpPr txBox="1"/>
          <p:nvPr/>
        </p:nvSpPr>
        <p:spPr>
          <a:xfrm>
            <a:off x="273372" y="808969"/>
            <a:ext cx="3491803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This tool will help you to prioritize the most impactful actions for your customers.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Post completion of your journey mapping consider all of the work that needs to be completed. Group any similar items together so you minimize duplication.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Separate ‘on stage’ items that affect your customers from ‘back stage’ that only affect you.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Step 1. </a:t>
            </a:r>
            <a:r>
              <a:rPr lang="en-US" sz="1050" dirty="0">
                <a:solidFill>
                  <a:prstClr val="black"/>
                </a:solidFill>
                <a:latin typeface="Lato Light"/>
              </a:rPr>
              <a:t>Make that list!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Step 2. </a:t>
            </a:r>
            <a:r>
              <a:rPr lang="en-US" sz="1050" dirty="0">
                <a:solidFill>
                  <a:prstClr val="black"/>
                </a:solidFill>
                <a:latin typeface="Lato Light"/>
              </a:rPr>
              <a:t>Group ‘like’ projects together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Step 3.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Place all projects on the page, noting those in the top left hand corner are those to be actioned first.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Top tips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Prioritize work that affects the customer first.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Prioritize pain point resolution or improvements before looking at new opportunities. A customer will forgive one epic fail but they won’t be loyal to a brand that has consistently poor service or problems that don’t seem to be resolved.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Work through the list one project at a time. If you have a team available to you, you may wish to consider running multiple projects of work at one time but be careful not to take on too much.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873FB4-38E7-4504-81D4-3462B4AF0382}"/>
              </a:ext>
            </a:extLst>
          </p:cNvPr>
          <p:cNvSpPr txBox="1"/>
          <p:nvPr/>
        </p:nvSpPr>
        <p:spPr>
          <a:xfrm>
            <a:off x="-727209" y="6427635"/>
            <a:ext cx="6513960" cy="2539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/>
                <a:ea typeface="Poppins SemiBold" charset="0"/>
                <a:cs typeface="Poppins SemiBold" charset="0"/>
              </a:rPr>
              <a:t>IMPACT TOOL| HOW TO USE THIS TEMPLATE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993E38-F49C-41DF-986E-A62946E6DA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55" r="2610"/>
          <a:stretch/>
        </p:blipFill>
        <p:spPr>
          <a:xfrm>
            <a:off x="4202499" y="1354914"/>
            <a:ext cx="7095210" cy="3704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CEE42A-A7A0-4A72-A605-A189BD2A06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1" r="1949" b="53570"/>
          <a:stretch/>
        </p:blipFill>
        <p:spPr>
          <a:xfrm>
            <a:off x="0" y="6164981"/>
            <a:ext cx="12192000" cy="6930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7A2E1F-959B-448D-8F40-B5B74510A90A}"/>
              </a:ext>
            </a:extLst>
          </p:cNvPr>
          <p:cNvSpPr txBox="1"/>
          <p:nvPr/>
        </p:nvSpPr>
        <p:spPr>
          <a:xfrm>
            <a:off x="93999" y="6354277"/>
            <a:ext cx="3850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IMPACT TOOL | 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175774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101C126-97BF-4C8A-B6E3-9356212F5509}"/>
              </a:ext>
            </a:extLst>
          </p:cNvPr>
          <p:cNvCxnSpPr/>
          <p:nvPr/>
        </p:nvCxnSpPr>
        <p:spPr>
          <a:xfrm>
            <a:off x="448235" y="310776"/>
            <a:ext cx="0" cy="5576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A83F87-EFEA-498E-9515-44BCEF448D68}"/>
              </a:ext>
            </a:extLst>
          </p:cNvPr>
          <p:cNvCxnSpPr>
            <a:cxnSpLocks/>
          </p:cNvCxnSpPr>
          <p:nvPr/>
        </p:nvCxnSpPr>
        <p:spPr>
          <a:xfrm flipH="1" flipV="1">
            <a:off x="442259" y="5897562"/>
            <a:ext cx="10951882" cy="59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CAD950-0C9D-4DEE-B48A-720E7A909C7A}"/>
              </a:ext>
            </a:extLst>
          </p:cNvPr>
          <p:cNvCxnSpPr>
            <a:cxnSpLocks/>
          </p:cNvCxnSpPr>
          <p:nvPr/>
        </p:nvCxnSpPr>
        <p:spPr>
          <a:xfrm flipH="1">
            <a:off x="442260" y="2909327"/>
            <a:ext cx="110445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5ECC7B-3090-4B06-8B6B-FDB573437785}"/>
              </a:ext>
            </a:extLst>
          </p:cNvPr>
          <p:cNvCxnSpPr/>
          <p:nvPr/>
        </p:nvCxnSpPr>
        <p:spPr>
          <a:xfrm>
            <a:off x="5979454" y="225890"/>
            <a:ext cx="0" cy="57015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69B3185-08B4-4E35-B527-A682AE905D25}"/>
              </a:ext>
            </a:extLst>
          </p:cNvPr>
          <p:cNvSpPr txBox="1"/>
          <p:nvPr/>
        </p:nvSpPr>
        <p:spPr>
          <a:xfrm>
            <a:off x="-65533" y="79944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40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HIGH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C725DB-C2B5-49BA-86CB-B1118E003DCE}"/>
              </a:ext>
            </a:extLst>
          </p:cNvPr>
          <p:cNvSpPr txBox="1"/>
          <p:nvPr/>
        </p:nvSpPr>
        <p:spPr>
          <a:xfrm>
            <a:off x="-65533" y="5738157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40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3815F6-99B7-4E4E-BCB8-AE29308BAB61}"/>
              </a:ext>
            </a:extLst>
          </p:cNvPr>
          <p:cNvSpPr txBox="1"/>
          <p:nvPr/>
        </p:nvSpPr>
        <p:spPr>
          <a:xfrm rot="16200000">
            <a:off x="-301017" y="2770827"/>
            <a:ext cx="1066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40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IMPACT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C51C92-5AF9-46FA-8C23-C7AA5CD2F140}"/>
              </a:ext>
            </a:extLst>
          </p:cNvPr>
          <p:cNvSpPr txBox="1"/>
          <p:nvPr/>
        </p:nvSpPr>
        <p:spPr>
          <a:xfrm>
            <a:off x="10851883" y="5989877"/>
            <a:ext cx="1084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40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LATER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C68D4B-3C0B-41E7-B307-3E75E2128298}"/>
              </a:ext>
            </a:extLst>
          </p:cNvPr>
          <p:cNvSpPr txBox="1"/>
          <p:nvPr/>
        </p:nvSpPr>
        <p:spPr>
          <a:xfrm>
            <a:off x="276868" y="5949852"/>
            <a:ext cx="1084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40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SOONER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AEBD3C-093C-46D3-81AE-8373007736E7}"/>
              </a:ext>
            </a:extLst>
          </p:cNvPr>
          <p:cNvSpPr txBox="1"/>
          <p:nvPr/>
        </p:nvSpPr>
        <p:spPr>
          <a:xfrm>
            <a:off x="5285487" y="5957326"/>
            <a:ext cx="1387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40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URGENCY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8CC765-3232-4C6F-A68E-9CB0B039DA1A}"/>
              </a:ext>
            </a:extLst>
          </p:cNvPr>
          <p:cNvSpPr txBox="1"/>
          <p:nvPr/>
        </p:nvSpPr>
        <p:spPr>
          <a:xfrm>
            <a:off x="1565247" y="95894"/>
            <a:ext cx="1387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40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MUST DO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123D73-DAE0-4129-809F-61B225560829}"/>
              </a:ext>
            </a:extLst>
          </p:cNvPr>
          <p:cNvSpPr txBox="1"/>
          <p:nvPr/>
        </p:nvSpPr>
        <p:spPr>
          <a:xfrm>
            <a:off x="4896145" y="56238"/>
            <a:ext cx="2292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40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NICE TO HAVE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60ACC8-F2D1-4AED-8535-79B7F3C1534A}"/>
              </a:ext>
            </a:extLst>
          </p:cNvPr>
          <p:cNvSpPr txBox="1"/>
          <p:nvPr/>
        </p:nvSpPr>
        <p:spPr>
          <a:xfrm>
            <a:off x="9932786" y="95894"/>
            <a:ext cx="1387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40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WONT DO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8AA97AB-10F4-43DE-B014-07887F6BE30F}"/>
              </a:ext>
            </a:extLst>
          </p:cNvPr>
          <p:cNvSpPr/>
          <p:nvPr/>
        </p:nvSpPr>
        <p:spPr>
          <a:xfrm>
            <a:off x="625944" y="435283"/>
            <a:ext cx="1173458" cy="758237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 IMPACT / URGENT TASK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6A008AA-1A2B-4F66-955E-6E691021440B}"/>
              </a:ext>
            </a:extLst>
          </p:cNvPr>
          <p:cNvSpPr/>
          <p:nvPr/>
        </p:nvSpPr>
        <p:spPr>
          <a:xfrm>
            <a:off x="625944" y="1285435"/>
            <a:ext cx="1173458" cy="758237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 IMPACT / URGENT TASK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7367969-1EF9-4DC8-9BE5-01C3EAA0207F}"/>
              </a:ext>
            </a:extLst>
          </p:cNvPr>
          <p:cNvSpPr/>
          <p:nvPr/>
        </p:nvSpPr>
        <p:spPr>
          <a:xfrm>
            <a:off x="1910907" y="814401"/>
            <a:ext cx="1173458" cy="758237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 IMPACT / URGENT TASK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53101D3-3EB4-4BE6-AEAE-6F965266470C}"/>
              </a:ext>
            </a:extLst>
          </p:cNvPr>
          <p:cNvSpPr/>
          <p:nvPr/>
        </p:nvSpPr>
        <p:spPr>
          <a:xfrm>
            <a:off x="4698758" y="2123494"/>
            <a:ext cx="1173458" cy="758237"/>
          </a:xfrm>
          <a:prstGeom prst="roundRect">
            <a:avLst>
              <a:gd name="adj" fmla="val 10000"/>
            </a:avLst>
          </a:prstGeom>
          <a:ln>
            <a:solidFill>
              <a:srgbClr val="FFC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MEDIUM IMPACT/ MEDIUM URGENCY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61337C1-609A-4B74-860F-1D23C40085EC}"/>
              </a:ext>
            </a:extLst>
          </p:cNvPr>
          <p:cNvSpPr/>
          <p:nvPr/>
        </p:nvSpPr>
        <p:spPr>
          <a:xfrm>
            <a:off x="6051169" y="2530207"/>
            <a:ext cx="1173458" cy="758237"/>
          </a:xfrm>
          <a:prstGeom prst="roundRect">
            <a:avLst>
              <a:gd name="adj" fmla="val 10000"/>
            </a:avLst>
          </a:prstGeom>
          <a:ln>
            <a:solidFill>
              <a:srgbClr val="FFC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MEDIUM IMPACT/ MEDIUM URGENCY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BD239D3-7614-470E-BE95-D670C6D5AF89}"/>
              </a:ext>
            </a:extLst>
          </p:cNvPr>
          <p:cNvSpPr/>
          <p:nvPr/>
        </p:nvSpPr>
        <p:spPr>
          <a:xfrm>
            <a:off x="4698758" y="2962443"/>
            <a:ext cx="1173458" cy="758237"/>
          </a:xfrm>
          <a:prstGeom prst="roundRect">
            <a:avLst>
              <a:gd name="adj" fmla="val 10000"/>
            </a:avLst>
          </a:prstGeom>
          <a:ln>
            <a:solidFill>
              <a:srgbClr val="FFC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MEDIUM IMPACT/ MEDIUM URGENCY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BDF389F-CB4A-46CB-90CF-5624B6B9DAF7}"/>
              </a:ext>
            </a:extLst>
          </p:cNvPr>
          <p:cNvSpPr/>
          <p:nvPr/>
        </p:nvSpPr>
        <p:spPr>
          <a:xfrm>
            <a:off x="8986049" y="5030455"/>
            <a:ext cx="1173458" cy="758237"/>
          </a:xfrm>
          <a:prstGeom prst="roundRect">
            <a:avLst>
              <a:gd name="adj" fmla="val 10000"/>
            </a:avLst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LOW IMPACT / LOW URGENCY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A0AFBC7-2232-4C45-9413-9CAA4B028177}"/>
              </a:ext>
            </a:extLst>
          </p:cNvPr>
          <p:cNvSpPr/>
          <p:nvPr/>
        </p:nvSpPr>
        <p:spPr>
          <a:xfrm>
            <a:off x="10248372" y="4592549"/>
            <a:ext cx="1173458" cy="758237"/>
          </a:xfrm>
          <a:prstGeom prst="roundRect">
            <a:avLst>
              <a:gd name="adj" fmla="val 10000"/>
            </a:avLst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LOW IMPACT / LOW URGENCY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317710B-CD17-49D0-BEC2-F887F1EE365D}"/>
              </a:ext>
            </a:extLst>
          </p:cNvPr>
          <p:cNvSpPr/>
          <p:nvPr/>
        </p:nvSpPr>
        <p:spPr>
          <a:xfrm>
            <a:off x="8983772" y="4213885"/>
            <a:ext cx="1173458" cy="758237"/>
          </a:xfrm>
          <a:prstGeom prst="roundRect">
            <a:avLst>
              <a:gd name="adj" fmla="val 10000"/>
            </a:avLst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LOW IMPACT / LOW URGENCY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1445831-8F02-4174-A371-4E988D65AF84}"/>
              </a:ext>
            </a:extLst>
          </p:cNvPr>
          <p:cNvSpPr/>
          <p:nvPr/>
        </p:nvSpPr>
        <p:spPr>
          <a:xfrm>
            <a:off x="460537" y="313699"/>
            <a:ext cx="4498581" cy="5573168"/>
          </a:xfrm>
          <a:custGeom>
            <a:avLst/>
            <a:gdLst>
              <a:gd name="connsiteX0" fmla="*/ 0 w 4498581"/>
              <a:gd name="connsiteY0" fmla="*/ 5573168 h 5573168"/>
              <a:gd name="connsiteX1" fmla="*/ 3150342 w 4498581"/>
              <a:gd name="connsiteY1" fmla="*/ 2596362 h 5573168"/>
              <a:gd name="connsiteX2" fmla="*/ 4498581 w 4498581"/>
              <a:gd name="connsiteY2" fmla="*/ 0 h 557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8581" h="5573168">
                <a:moveTo>
                  <a:pt x="0" y="5573168"/>
                </a:moveTo>
                <a:cubicBezTo>
                  <a:pt x="1200289" y="4549195"/>
                  <a:pt x="2400579" y="3525223"/>
                  <a:pt x="3150342" y="2596362"/>
                </a:cubicBezTo>
                <a:cubicBezTo>
                  <a:pt x="3900105" y="1667501"/>
                  <a:pt x="4199343" y="833750"/>
                  <a:pt x="4498581" y="0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D0B7303-A6F6-46CE-890E-E120289F56C5}"/>
              </a:ext>
            </a:extLst>
          </p:cNvPr>
          <p:cNvSpPr/>
          <p:nvPr/>
        </p:nvSpPr>
        <p:spPr>
          <a:xfrm>
            <a:off x="5969157" y="360107"/>
            <a:ext cx="4498581" cy="5573168"/>
          </a:xfrm>
          <a:custGeom>
            <a:avLst/>
            <a:gdLst>
              <a:gd name="connsiteX0" fmla="*/ 0 w 4498581"/>
              <a:gd name="connsiteY0" fmla="*/ 5573168 h 5573168"/>
              <a:gd name="connsiteX1" fmla="*/ 3150342 w 4498581"/>
              <a:gd name="connsiteY1" fmla="*/ 2596362 h 5573168"/>
              <a:gd name="connsiteX2" fmla="*/ 4498581 w 4498581"/>
              <a:gd name="connsiteY2" fmla="*/ 0 h 557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8581" h="5573168">
                <a:moveTo>
                  <a:pt x="0" y="5573168"/>
                </a:moveTo>
                <a:cubicBezTo>
                  <a:pt x="1200289" y="4549195"/>
                  <a:pt x="2400579" y="3525223"/>
                  <a:pt x="3150342" y="2596362"/>
                </a:cubicBezTo>
                <a:cubicBezTo>
                  <a:pt x="3900105" y="1667501"/>
                  <a:pt x="4199343" y="833750"/>
                  <a:pt x="4498581" y="0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168C623-7ED3-428D-95F0-DDA24A7454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1" r="1949" b="53570"/>
          <a:stretch/>
        </p:blipFill>
        <p:spPr>
          <a:xfrm>
            <a:off x="0" y="6204735"/>
            <a:ext cx="12192000" cy="69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9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270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Bahnschrift Light</vt:lpstr>
      <vt:lpstr>Calibri</vt:lpstr>
      <vt:lpstr>Calibri Light</vt:lpstr>
      <vt:lpstr>Lato Black</vt:lpstr>
      <vt:lpstr>Lato Light</vt:lpstr>
      <vt:lpstr>Poppins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Radbourne</dc:creator>
  <cp:lastModifiedBy>Dom Dudkiewicz</cp:lastModifiedBy>
  <cp:revision>3</cp:revision>
  <dcterms:created xsi:type="dcterms:W3CDTF">2020-05-24T22:06:00Z</dcterms:created>
  <dcterms:modified xsi:type="dcterms:W3CDTF">2020-11-22T04:02:47Z</dcterms:modified>
</cp:coreProperties>
</file>