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22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52C11E-05C6-4BD1-80F1-463CADAF5F66}" type="doc">
      <dgm:prSet loTypeId="urn:microsoft.com/office/officeart/2005/8/layout/process1" loCatId="process" qsTypeId="urn:microsoft.com/office/officeart/2005/8/quickstyle/simple1" qsCatId="simple" csTypeId="urn:microsoft.com/office/officeart/2005/8/colors/accent0_2" csCatId="mainScheme" phldr="1"/>
      <dgm:spPr/>
    </dgm:pt>
    <dgm:pt modelId="{4FCC4945-B174-4716-85A3-C320FC919012}">
      <dgm:prSet phldrT="[Text]" custT="1"/>
      <dgm:spPr/>
      <dgm:t>
        <a:bodyPr/>
        <a:lstStyle/>
        <a:p>
          <a:r>
            <a:rPr lang="en-AU" sz="1100" dirty="0"/>
            <a:t>ACTION</a:t>
          </a:r>
        </a:p>
      </dgm:t>
    </dgm:pt>
    <dgm:pt modelId="{519AD7DB-CF80-49F5-91E2-2EF8C6EE5973}" type="parTrans" cxnId="{3F56F5CD-C331-4185-A752-EFD52E36EF6F}">
      <dgm:prSet/>
      <dgm:spPr/>
      <dgm:t>
        <a:bodyPr/>
        <a:lstStyle/>
        <a:p>
          <a:endParaRPr lang="en-AU"/>
        </a:p>
      </dgm:t>
    </dgm:pt>
    <dgm:pt modelId="{BB05FF17-BA4A-4D92-A20C-5253F098A202}" type="sibTrans" cxnId="{3F56F5CD-C331-4185-A752-EFD52E36EF6F}">
      <dgm:prSet/>
      <dgm:spPr/>
      <dgm:t>
        <a:bodyPr/>
        <a:lstStyle/>
        <a:p>
          <a:endParaRPr lang="en-AU"/>
        </a:p>
      </dgm:t>
    </dgm:pt>
    <dgm:pt modelId="{290D8E0C-9C1E-4455-97DE-DB6B1A646724}">
      <dgm:prSet phldrT="[Text]" custT="1"/>
      <dgm:spPr/>
      <dgm:t>
        <a:bodyPr/>
        <a:lstStyle/>
        <a:p>
          <a:r>
            <a:rPr lang="en-AU" sz="1100"/>
            <a:t>ACTION</a:t>
          </a:r>
          <a:endParaRPr lang="en-AU" sz="1100" dirty="0"/>
        </a:p>
      </dgm:t>
    </dgm:pt>
    <dgm:pt modelId="{8C0F0CBE-F59E-433A-A95E-82842AD1EBB4}" type="parTrans" cxnId="{A7B94448-289E-48F0-BD04-9167BDDF95B2}">
      <dgm:prSet/>
      <dgm:spPr/>
      <dgm:t>
        <a:bodyPr/>
        <a:lstStyle/>
        <a:p>
          <a:endParaRPr lang="en-AU"/>
        </a:p>
      </dgm:t>
    </dgm:pt>
    <dgm:pt modelId="{70967619-E466-4646-B72E-6AA1B558E788}" type="sibTrans" cxnId="{A7B94448-289E-48F0-BD04-9167BDDF95B2}">
      <dgm:prSet/>
      <dgm:spPr/>
      <dgm:t>
        <a:bodyPr/>
        <a:lstStyle/>
        <a:p>
          <a:endParaRPr lang="en-AU"/>
        </a:p>
      </dgm:t>
    </dgm:pt>
    <dgm:pt modelId="{148F0F45-8AAD-4B3F-9236-160A09CC1167}">
      <dgm:prSet phldrT="[Text]" custT="1"/>
      <dgm:spPr/>
      <dgm:t>
        <a:bodyPr/>
        <a:lstStyle/>
        <a:p>
          <a:r>
            <a:rPr lang="en-AU" sz="1100"/>
            <a:t>ACTION</a:t>
          </a:r>
          <a:endParaRPr lang="en-AU" sz="1100" dirty="0"/>
        </a:p>
      </dgm:t>
    </dgm:pt>
    <dgm:pt modelId="{11F90C19-0A6E-4D4F-877C-0453CB63F867}" type="parTrans" cxnId="{6B22EDBA-21E6-4E55-80B7-75EE91B3061E}">
      <dgm:prSet/>
      <dgm:spPr/>
      <dgm:t>
        <a:bodyPr/>
        <a:lstStyle/>
        <a:p>
          <a:endParaRPr lang="en-AU"/>
        </a:p>
      </dgm:t>
    </dgm:pt>
    <dgm:pt modelId="{DDEAD0BC-48B1-4D0E-9CAE-11FEA6D52C84}" type="sibTrans" cxnId="{6B22EDBA-21E6-4E55-80B7-75EE91B3061E}">
      <dgm:prSet/>
      <dgm:spPr/>
      <dgm:t>
        <a:bodyPr/>
        <a:lstStyle/>
        <a:p>
          <a:endParaRPr lang="en-AU"/>
        </a:p>
      </dgm:t>
    </dgm:pt>
    <dgm:pt modelId="{474888E9-F636-4F9A-890F-9E05364D653D}">
      <dgm:prSet phldrT="[Text]" custT="1"/>
      <dgm:spPr/>
      <dgm:t>
        <a:bodyPr/>
        <a:lstStyle/>
        <a:p>
          <a:r>
            <a:rPr lang="en-AU" sz="1100"/>
            <a:t>ACTION</a:t>
          </a:r>
          <a:endParaRPr lang="en-AU" sz="1100" dirty="0"/>
        </a:p>
      </dgm:t>
    </dgm:pt>
    <dgm:pt modelId="{68AA612E-F167-482A-9017-9123CEB4DFD2}" type="parTrans" cxnId="{7D71E9B6-58FB-4C1B-AA8D-F14FEF5AF4DC}">
      <dgm:prSet/>
      <dgm:spPr/>
      <dgm:t>
        <a:bodyPr/>
        <a:lstStyle/>
        <a:p>
          <a:endParaRPr lang="en-AU"/>
        </a:p>
      </dgm:t>
    </dgm:pt>
    <dgm:pt modelId="{B331A6D2-ED09-4AB5-81A7-A151CA5B2346}" type="sibTrans" cxnId="{7D71E9B6-58FB-4C1B-AA8D-F14FEF5AF4DC}">
      <dgm:prSet/>
      <dgm:spPr/>
      <dgm:t>
        <a:bodyPr/>
        <a:lstStyle/>
        <a:p>
          <a:endParaRPr lang="en-AU"/>
        </a:p>
      </dgm:t>
    </dgm:pt>
    <dgm:pt modelId="{01BB5249-FBF6-4632-92F0-C025A2387843}">
      <dgm:prSet phldrT="[Text]" custT="1"/>
      <dgm:spPr/>
      <dgm:t>
        <a:bodyPr/>
        <a:lstStyle/>
        <a:p>
          <a:r>
            <a:rPr lang="en-AU" sz="1100"/>
            <a:t>ACTION</a:t>
          </a:r>
          <a:endParaRPr lang="en-AU" sz="1100" dirty="0"/>
        </a:p>
      </dgm:t>
    </dgm:pt>
    <dgm:pt modelId="{89B5D1EA-1D86-48BA-8D49-BDF0280BE022}" type="parTrans" cxnId="{22EBA4A2-DA23-4D73-8643-B2A10A36BC6A}">
      <dgm:prSet/>
      <dgm:spPr/>
      <dgm:t>
        <a:bodyPr/>
        <a:lstStyle/>
        <a:p>
          <a:endParaRPr lang="en-AU"/>
        </a:p>
      </dgm:t>
    </dgm:pt>
    <dgm:pt modelId="{85D2EA83-5AF5-444B-B6EB-2E617FFEABB7}" type="sibTrans" cxnId="{22EBA4A2-DA23-4D73-8643-B2A10A36BC6A}">
      <dgm:prSet/>
      <dgm:spPr/>
      <dgm:t>
        <a:bodyPr/>
        <a:lstStyle/>
        <a:p>
          <a:endParaRPr lang="en-AU"/>
        </a:p>
      </dgm:t>
    </dgm:pt>
    <dgm:pt modelId="{3DC61A4B-DDF2-4EB1-AA74-FA2855D48292}">
      <dgm:prSet phldrT="[Text]" custT="1"/>
      <dgm:spPr/>
      <dgm:t>
        <a:bodyPr/>
        <a:lstStyle/>
        <a:p>
          <a:r>
            <a:rPr lang="en-AU" sz="1100"/>
            <a:t>ACTION</a:t>
          </a:r>
          <a:endParaRPr lang="en-AU" sz="1100" dirty="0"/>
        </a:p>
      </dgm:t>
    </dgm:pt>
    <dgm:pt modelId="{234ABFF7-75E9-4EE1-8AA8-6DB4EFC71255}" type="parTrans" cxnId="{D1F4C3D3-99ED-42BB-A2E7-72B3E4A60D74}">
      <dgm:prSet/>
      <dgm:spPr/>
      <dgm:t>
        <a:bodyPr/>
        <a:lstStyle/>
        <a:p>
          <a:endParaRPr lang="en-AU"/>
        </a:p>
      </dgm:t>
    </dgm:pt>
    <dgm:pt modelId="{D4BED977-8AF1-44F3-A28C-B900BF8A403A}" type="sibTrans" cxnId="{D1F4C3D3-99ED-42BB-A2E7-72B3E4A60D74}">
      <dgm:prSet/>
      <dgm:spPr/>
      <dgm:t>
        <a:bodyPr/>
        <a:lstStyle/>
        <a:p>
          <a:endParaRPr lang="en-AU"/>
        </a:p>
      </dgm:t>
    </dgm:pt>
    <dgm:pt modelId="{6C4A308C-38C5-42F8-9AAC-AE37BB5F8087}">
      <dgm:prSet phldrT="[Text]" custT="1"/>
      <dgm:spPr/>
      <dgm:t>
        <a:bodyPr/>
        <a:lstStyle/>
        <a:p>
          <a:r>
            <a:rPr lang="en-AU" sz="1100"/>
            <a:t>ACTION</a:t>
          </a:r>
          <a:endParaRPr lang="en-AU" sz="1100" dirty="0"/>
        </a:p>
      </dgm:t>
    </dgm:pt>
    <dgm:pt modelId="{C9397212-9017-4142-8A10-D3E83BAC4C14}" type="parTrans" cxnId="{F3A5B481-C527-4D36-B269-7C46152FE946}">
      <dgm:prSet/>
      <dgm:spPr/>
      <dgm:t>
        <a:bodyPr/>
        <a:lstStyle/>
        <a:p>
          <a:endParaRPr lang="en-AU"/>
        </a:p>
      </dgm:t>
    </dgm:pt>
    <dgm:pt modelId="{27241D3E-F9C6-4FEC-87E1-C49711FF989C}" type="sibTrans" cxnId="{F3A5B481-C527-4D36-B269-7C46152FE946}">
      <dgm:prSet/>
      <dgm:spPr/>
      <dgm:t>
        <a:bodyPr/>
        <a:lstStyle/>
        <a:p>
          <a:endParaRPr lang="en-AU"/>
        </a:p>
      </dgm:t>
    </dgm:pt>
    <dgm:pt modelId="{026537BC-95DF-4F03-A268-83A8FBA1B0DA}">
      <dgm:prSet phldrT="[Text]" custT="1"/>
      <dgm:spPr/>
      <dgm:t>
        <a:bodyPr/>
        <a:lstStyle/>
        <a:p>
          <a:r>
            <a:rPr lang="en-AU" sz="1100"/>
            <a:t>ACTION</a:t>
          </a:r>
          <a:endParaRPr lang="en-AU" sz="1100" dirty="0"/>
        </a:p>
      </dgm:t>
    </dgm:pt>
    <dgm:pt modelId="{24E32E28-007E-4553-9E3C-37B21C99F766}" type="parTrans" cxnId="{31528560-5352-42E3-A6A6-747FF7029234}">
      <dgm:prSet/>
      <dgm:spPr/>
      <dgm:t>
        <a:bodyPr/>
        <a:lstStyle/>
        <a:p>
          <a:endParaRPr lang="en-AU"/>
        </a:p>
      </dgm:t>
    </dgm:pt>
    <dgm:pt modelId="{7BBA8DA2-BEAF-47A3-A6C3-5E95F7773129}" type="sibTrans" cxnId="{31528560-5352-42E3-A6A6-747FF7029234}">
      <dgm:prSet/>
      <dgm:spPr/>
      <dgm:t>
        <a:bodyPr/>
        <a:lstStyle/>
        <a:p>
          <a:endParaRPr lang="en-AU"/>
        </a:p>
      </dgm:t>
    </dgm:pt>
    <dgm:pt modelId="{2B5DDF3D-FE9C-4577-B9CD-E7B3234441D3}" type="pres">
      <dgm:prSet presAssocID="{E852C11E-05C6-4BD1-80F1-463CADAF5F66}" presName="Name0" presStyleCnt="0">
        <dgm:presLayoutVars>
          <dgm:dir/>
          <dgm:resizeHandles val="exact"/>
        </dgm:presLayoutVars>
      </dgm:prSet>
      <dgm:spPr/>
    </dgm:pt>
    <dgm:pt modelId="{A5BD0E8B-9B45-4DB3-AFAE-E7A5B9D0537E}" type="pres">
      <dgm:prSet presAssocID="{4FCC4945-B174-4716-85A3-C320FC919012}" presName="node" presStyleLbl="node1" presStyleIdx="0" presStyleCnt="8">
        <dgm:presLayoutVars>
          <dgm:bulletEnabled val="1"/>
        </dgm:presLayoutVars>
      </dgm:prSet>
      <dgm:spPr/>
    </dgm:pt>
    <dgm:pt modelId="{5C146B09-6EF3-4C7E-AB85-418DBE50867A}" type="pres">
      <dgm:prSet presAssocID="{BB05FF17-BA4A-4D92-A20C-5253F098A202}" presName="sibTrans" presStyleLbl="sibTrans2D1" presStyleIdx="0" presStyleCnt="7"/>
      <dgm:spPr/>
    </dgm:pt>
    <dgm:pt modelId="{2FDAB6FF-A9E0-458B-A053-088A1420BFA2}" type="pres">
      <dgm:prSet presAssocID="{BB05FF17-BA4A-4D92-A20C-5253F098A202}" presName="connectorText" presStyleLbl="sibTrans2D1" presStyleIdx="0" presStyleCnt="7"/>
      <dgm:spPr/>
    </dgm:pt>
    <dgm:pt modelId="{B6D85991-BAD7-4B7E-BE63-3016F6DB3A2A}" type="pres">
      <dgm:prSet presAssocID="{290D8E0C-9C1E-4455-97DE-DB6B1A646724}" presName="node" presStyleLbl="node1" presStyleIdx="1" presStyleCnt="8">
        <dgm:presLayoutVars>
          <dgm:bulletEnabled val="1"/>
        </dgm:presLayoutVars>
      </dgm:prSet>
      <dgm:spPr/>
    </dgm:pt>
    <dgm:pt modelId="{2921C985-8158-488D-9EEF-DBC8BE0F47A5}" type="pres">
      <dgm:prSet presAssocID="{70967619-E466-4646-B72E-6AA1B558E788}" presName="sibTrans" presStyleLbl="sibTrans2D1" presStyleIdx="1" presStyleCnt="7"/>
      <dgm:spPr/>
    </dgm:pt>
    <dgm:pt modelId="{56B9B2F0-FF11-4025-862F-C6FDE6292103}" type="pres">
      <dgm:prSet presAssocID="{70967619-E466-4646-B72E-6AA1B558E788}" presName="connectorText" presStyleLbl="sibTrans2D1" presStyleIdx="1" presStyleCnt="7"/>
      <dgm:spPr/>
    </dgm:pt>
    <dgm:pt modelId="{D672A538-688E-49BF-A07F-9614614B4F66}" type="pres">
      <dgm:prSet presAssocID="{148F0F45-8AAD-4B3F-9236-160A09CC1167}" presName="node" presStyleLbl="node1" presStyleIdx="2" presStyleCnt="8">
        <dgm:presLayoutVars>
          <dgm:bulletEnabled val="1"/>
        </dgm:presLayoutVars>
      </dgm:prSet>
      <dgm:spPr/>
    </dgm:pt>
    <dgm:pt modelId="{5585BC51-B9A3-416B-B0A9-168C5CAE56F0}" type="pres">
      <dgm:prSet presAssocID="{DDEAD0BC-48B1-4D0E-9CAE-11FEA6D52C84}" presName="sibTrans" presStyleLbl="sibTrans2D1" presStyleIdx="2" presStyleCnt="7"/>
      <dgm:spPr/>
    </dgm:pt>
    <dgm:pt modelId="{8016F06E-5933-4040-AD01-7D06D6191304}" type="pres">
      <dgm:prSet presAssocID="{DDEAD0BC-48B1-4D0E-9CAE-11FEA6D52C84}" presName="connectorText" presStyleLbl="sibTrans2D1" presStyleIdx="2" presStyleCnt="7"/>
      <dgm:spPr/>
    </dgm:pt>
    <dgm:pt modelId="{2E7CA9C8-9927-4382-AE01-44782504206F}" type="pres">
      <dgm:prSet presAssocID="{474888E9-F636-4F9A-890F-9E05364D653D}" presName="node" presStyleLbl="node1" presStyleIdx="3" presStyleCnt="8">
        <dgm:presLayoutVars>
          <dgm:bulletEnabled val="1"/>
        </dgm:presLayoutVars>
      </dgm:prSet>
      <dgm:spPr/>
    </dgm:pt>
    <dgm:pt modelId="{1D3EA62B-F2C4-4B9C-8B26-10BECE7BE662}" type="pres">
      <dgm:prSet presAssocID="{B331A6D2-ED09-4AB5-81A7-A151CA5B2346}" presName="sibTrans" presStyleLbl="sibTrans2D1" presStyleIdx="3" presStyleCnt="7"/>
      <dgm:spPr/>
    </dgm:pt>
    <dgm:pt modelId="{D8FB1A12-DE87-4B21-B385-AC1273BBE6C3}" type="pres">
      <dgm:prSet presAssocID="{B331A6D2-ED09-4AB5-81A7-A151CA5B2346}" presName="connectorText" presStyleLbl="sibTrans2D1" presStyleIdx="3" presStyleCnt="7"/>
      <dgm:spPr/>
    </dgm:pt>
    <dgm:pt modelId="{1A78B135-BBAB-4845-B725-E80BDFEAACF0}" type="pres">
      <dgm:prSet presAssocID="{01BB5249-FBF6-4632-92F0-C025A2387843}" presName="node" presStyleLbl="node1" presStyleIdx="4" presStyleCnt="8">
        <dgm:presLayoutVars>
          <dgm:bulletEnabled val="1"/>
        </dgm:presLayoutVars>
      </dgm:prSet>
      <dgm:spPr/>
    </dgm:pt>
    <dgm:pt modelId="{3E83548F-C9B6-47AD-8E7B-680FC1CC0052}" type="pres">
      <dgm:prSet presAssocID="{85D2EA83-5AF5-444B-B6EB-2E617FFEABB7}" presName="sibTrans" presStyleLbl="sibTrans2D1" presStyleIdx="4" presStyleCnt="7"/>
      <dgm:spPr/>
    </dgm:pt>
    <dgm:pt modelId="{079CB44B-4302-4DEF-9B50-0DC181AE68C0}" type="pres">
      <dgm:prSet presAssocID="{85D2EA83-5AF5-444B-B6EB-2E617FFEABB7}" presName="connectorText" presStyleLbl="sibTrans2D1" presStyleIdx="4" presStyleCnt="7"/>
      <dgm:spPr/>
    </dgm:pt>
    <dgm:pt modelId="{487EF174-6A96-4290-AC8D-3E4DF59A4185}" type="pres">
      <dgm:prSet presAssocID="{3DC61A4B-DDF2-4EB1-AA74-FA2855D48292}" presName="node" presStyleLbl="node1" presStyleIdx="5" presStyleCnt="8">
        <dgm:presLayoutVars>
          <dgm:bulletEnabled val="1"/>
        </dgm:presLayoutVars>
      </dgm:prSet>
      <dgm:spPr/>
    </dgm:pt>
    <dgm:pt modelId="{EA7B3688-78B5-49E8-90D4-E559A8E0BC6F}" type="pres">
      <dgm:prSet presAssocID="{D4BED977-8AF1-44F3-A28C-B900BF8A403A}" presName="sibTrans" presStyleLbl="sibTrans2D1" presStyleIdx="5" presStyleCnt="7"/>
      <dgm:spPr/>
    </dgm:pt>
    <dgm:pt modelId="{F9BDC8BC-9E68-4AA6-8984-0FEC3C861575}" type="pres">
      <dgm:prSet presAssocID="{D4BED977-8AF1-44F3-A28C-B900BF8A403A}" presName="connectorText" presStyleLbl="sibTrans2D1" presStyleIdx="5" presStyleCnt="7"/>
      <dgm:spPr/>
    </dgm:pt>
    <dgm:pt modelId="{66FAD3DD-1E4F-41CC-90C0-7DD668C2157D}" type="pres">
      <dgm:prSet presAssocID="{6C4A308C-38C5-42F8-9AAC-AE37BB5F8087}" presName="node" presStyleLbl="node1" presStyleIdx="6" presStyleCnt="8">
        <dgm:presLayoutVars>
          <dgm:bulletEnabled val="1"/>
        </dgm:presLayoutVars>
      </dgm:prSet>
      <dgm:spPr/>
    </dgm:pt>
    <dgm:pt modelId="{D233AB03-345C-4F28-80ED-068AB47177C5}" type="pres">
      <dgm:prSet presAssocID="{27241D3E-F9C6-4FEC-87E1-C49711FF989C}" presName="sibTrans" presStyleLbl="sibTrans2D1" presStyleIdx="6" presStyleCnt="7"/>
      <dgm:spPr/>
    </dgm:pt>
    <dgm:pt modelId="{222C63C1-2FC3-4D8D-B958-EA361F29A374}" type="pres">
      <dgm:prSet presAssocID="{27241D3E-F9C6-4FEC-87E1-C49711FF989C}" presName="connectorText" presStyleLbl="sibTrans2D1" presStyleIdx="6" presStyleCnt="7"/>
      <dgm:spPr/>
    </dgm:pt>
    <dgm:pt modelId="{6D4ED3EB-3884-4BB2-92CF-191986621630}" type="pres">
      <dgm:prSet presAssocID="{026537BC-95DF-4F03-A268-83A8FBA1B0DA}" presName="node" presStyleLbl="node1" presStyleIdx="7" presStyleCnt="8">
        <dgm:presLayoutVars>
          <dgm:bulletEnabled val="1"/>
        </dgm:presLayoutVars>
      </dgm:prSet>
      <dgm:spPr/>
    </dgm:pt>
  </dgm:ptLst>
  <dgm:cxnLst>
    <dgm:cxn modelId="{3A8C1725-006F-4941-A1D9-740A07F87369}" type="presOf" srcId="{27241D3E-F9C6-4FEC-87E1-C49711FF989C}" destId="{D233AB03-345C-4F28-80ED-068AB47177C5}" srcOrd="0" destOrd="0" presId="urn:microsoft.com/office/officeart/2005/8/layout/process1"/>
    <dgm:cxn modelId="{B1D12234-E6D7-4991-8836-6E10E3389AFE}" type="presOf" srcId="{DDEAD0BC-48B1-4D0E-9CAE-11FEA6D52C84}" destId="{5585BC51-B9A3-416B-B0A9-168C5CAE56F0}" srcOrd="0" destOrd="0" presId="urn:microsoft.com/office/officeart/2005/8/layout/process1"/>
    <dgm:cxn modelId="{31528560-5352-42E3-A6A6-747FF7029234}" srcId="{E852C11E-05C6-4BD1-80F1-463CADAF5F66}" destId="{026537BC-95DF-4F03-A268-83A8FBA1B0DA}" srcOrd="7" destOrd="0" parTransId="{24E32E28-007E-4553-9E3C-37B21C99F766}" sibTransId="{7BBA8DA2-BEAF-47A3-A6C3-5E95F7773129}"/>
    <dgm:cxn modelId="{A7B94448-289E-48F0-BD04-9167BDDF95B2}" srcId="{E852C11E-05C6-4BD1-80F1-463CADAF5F66}" destId="{290D8E0C-9C1E-4455-97DE-DB6B1A646724}" srcOrd="1" destOrd="0" parTransId="{8C0F0CBE-F59E-433A-A95E-82842AD1EBB4}" sibTransId="{70967619-E466-4646-B72E-6AA1B558E788}"/>
    <dgm:cxn modelId="{F88EF54D-AA36-402D-8A55-813B5C3172E7}" type="presOf" srcId="{DDEAD0BC-48B1-4D0E-9CAE-11FEA6D52C84}" destId="{8016F06E-5933-4040-AD01-7D06D6191304}" srcOrd="1" destOrd="0" presId="urn:microsoft.com/office/officeart/2005/8/layout/process1"/>
    <dgm:cxn modelId="{FFFA9772-4D11-4A38-B582-5645D7910382}" type="presOf" srcId="{E852C11E-05C6-4BD1-80F1-463CADAF5F66}" destId="{2B5DDF3D-FE9C-4577-B9CD-E7B3234441D3}" srcOrd="0" destOrd="0" presId="urn:microsoft.com/office/officeart/2005/8/layout/process1"/>
    <dgm:cxn modelId="{34427C53-E088-4FBB-9959-736DF958D44C}" type="presOf" srcId="{70967619-E466-4646-B72E-6AA1B558E788}" destId="{56B9B2F0-FF11-4025-862F-C6FDE6292103}" srcOrd="1" destOrd="0" presId="urn:microsoft.com/office/officeart/2005/8/layout/process1"/>
    <dgm:cxn modelId="{36366B77-0D61-472E-87C2-1736AB5CB3EB}" type="presOf" srcId="{85D2EA83-5AF5-444B-B6EB-2E617FFEABB7}" destId="{3E83548F-C9B6-47AD-8E7B-680FC1CC0052}" srcOrd="0" destOrd="0" presId="urn:microsoft.com/office/officeart/2005/8/layout/process1"/>
    <dgm:cxn modelId="{14B8187E-2BCC-4A85-AA57-13125BB3FB97}" type="presOf" srcId="{BB05FF17-BA4A-4D92-A20C-5253F098A202}" destId="{5C146B09-6EF3-4C7E-AB85-418DBE50867A}" srcOrd="0" destOrd="0" presId="urn:microsoft.com/office/officeart/2005/8/layout/process1"/>
    <dgm:cxn modelId="{F3A5B481-C527-4D36-B269-7C46152FE946}" srcId="{E852C11E-05C6-4BD1-80F1-463CADAF5F66}" destId="{6C4A308C-38C5-42F8-9AAC-AE37BB5F8087}" srcOrd="6" destOrd="0" parTransId="{C9397212-9017-4142-8A10-D3E83BAC4C14}" sibTransId="{27241D3E-F9C6-4FEC-87E1-C49711FF989C}"/>
    <dgm:cxn modelId="{A7D25886-CE1B-4C00-B286-854C5845D99D}" type="presOf" srcId="{85D2EA83-5AF5-444B-B6EB-2E617FFEABB7}" destId="{079CB44B-4302-4DEF-9B50-0DC181AE68C0}" srcOrd="1" destOrd="0" presId="urn:microsoft.com/office/officeart/2005/8/layout/process1"/>
    <dgm:cxn modelId="{22EBA4A2-DA23-4D73-8643-B2A10A36BC6A}" srcId="{E852C11E-05C6-4BD1-80F1-463CADAF5F66}" destId="{01BB5249-FBF6-4632-92F0-C025A2387843}" srcOrd="4" destOrd="0" parTransId="{89B5D1EA-1D86-48BA-8D49-BDF0280BE022}" sibTransId="{85D2EA83-5AF5-444B-B6EB-2E617FFEABB7}"/>
    <dgm:cxn modelId="{17D7D9B4-F93F-4006-B96C-0FBB6BFC1DB1}" type="presOf" srcId="{BB05FF17-BA4A-4D92-A20C-5253F098A202}" destId="{2FDAB6FF-A9E0-458B-A053-088A1420BFA2}" srcOrd="1" destOrd="0" presId="urn:microsoft.com/office/officeart/2005/8/layout/process1"/>
    <dgm:cxn modelId="{BDC415B6-88D5-4BD0-8B1E-CF5A2C7D4728}" type="presOf" srcId="{6C4A308C-38C5-42F8-9AAC-AE37BB5F8087}" destId="{66FAD3DD-1E4F-41CC-90C0-7DD668C2157D}" srcOrd="0" destOrd="0" presId="urn:microsoft.com/office/officeart/2005/8/layout/process1"/>
    <dgm:cxn modelId="{7D71E9B6-58FB-4C1B-AA8D-F14FEF5AF4DC}" srcId="{E852C11E-05C6-4BD1-80F1-463CADAF5F66}" destId="{474888E9-F636-4F9A-890F-9E05364D653D}" srcOrd="3" destOrd="0" parTransId="{68AA612E-F167-482A-9017-9123CEB4DFD2}" sibTransId="{B331A6D2-ED09-4AB5-81A7-A151CA5B2346}"/>
    <dgm:cxn modelId="{93B10FBA-791A-4FF7-A3FB-C068E1E8A812}" type="presOf" srcId="{026537BC-95DF-4F03-A268-83A8FBA1B0DA}" destId="{6D4ED3EB-3884-4BB2-92CF-191986621630}" srcOrd="0" destOrd="0" presId="urn:microsoft.com/office/officeart/2005/8/layout/process1"/>
    <dgm:cxn modelId="{6B22EDBA-21E6-4E55-80B7-75EE91B3061E}" srcId="{E852C11E-05C6-4BD1-80F1-463CADAF5F66}" destId="{148F0F45-8AAD-4B3F-9236-160A09CC1167}" srcOrd="2" destOrd="0" parTransId="{11F90C19-0A6E-4D4F-877C-0453CB63F867}" sibTransId="{DDEAD0BC-48B1-4D0E-9CAE-11FEA6D52C84}"/>
    <dgm:cxn modelId="{6CEDA2BC-81A4-4B58-88B1-44F1370B5BCD}" type="presOf" srcId="{70967619-E466-4646-B72E-6AA1B558E788}" destId="{2921C985-8158-488D-9EEF-DBC8BE0F47A5}" srcOrd="0" destOrd="0" presId="urn:microsoft.com/office/officeart/2005/8/layout/process1"/>
    <dgm:cxn modelId="{276700C9-00E6-4857-A93C-B9501BF87AF0}" type="presOf" srcId="{290D8E0C-9C1E-4455-97DE-DB6B1A646724}" destId="{B6D85991-BAD7-4B7E-BE63-3016F6DB3A2A}" srcOrd="0" destOrd="0" presId="urn:microsoft.com/office/officeart/2005/8/layout/process1"/>
    <dgm:cxn modelId="{899CF4CB-9A60-4D3B-9F2C-D2F427EE91BB}" type="presOf" srcId="{4FCC4945-B174-4716-85A3-C320FC919012}" destId="{A5BD0E8B-9B45-4DB3-AFAE-E7A5B9D0537E}" srcOrd="0" destOrd="0" presId="urn:microsoft.com/office/officeart/2005/8/layout/process1"/>
    <dgm:cxn modelId="{3F56F5CD-C331-4185-A752-EFD52E36EF6F}" srcId="{E852C11E-05C6-4BD1-80F1-463CADAF5F66}" destId="{4FCC4945-B174-4716-85A3-C320FC919012}" srcOrd="0" destOrd="0" parTransId="{519AD7DB-CF80-49F5-91E2-2EF8C6EE5973}" sibTransId="{BB05FF17-BA4A-4D92-A20C-5253F098A202}"/>
    <dgm:cxn modelId="{D9F766CF-FAA6-47C3-8445-690BD25AF2F3}" type="presOf" srcId="{B331A6D2-ED09-4AB5-81A7-A151CA5B2346}" destId="{1D3EA62B-F2C4-4B9C-8B26-10BECE7BE662}" srcOrd="0" destOrd="0" presId="urn:microsoft.com/office/officeart/2005/8/layout/process1"/>
    <dgm:cxn modelId="{0CFD96D2-3AB7-476B-AC87-16E939CBEFB9}" type="presOf" srcId="{474888E9-F636-4F9A-890F-9E05364D653D}" destId="{2E7CA9C8-9927-4382-AE01-44782504206F}" srcOrd="0" destOrd="0" presId="urn:microsoft.com/office/officeart/2005/8/layout/process1"/>
    <dgm:cxn modelId="{D1F4C3D3-99ED-42BB-A2E7-72B3E4A60D74}" srcId="{E852C11E-05C6-4BD1-80F1-463CADAF5F66}" destId="{3DC61A4B-DDF2-4EB1-AA74-FA2855D48292}" srcOrd="5" destOrd="0" parTransId="{234ABFF7-75E9-4EE1-8AA8-6DB4EFC71255}" sibTransId="{D4BED977-8AF1-44F3-A28C-B900BF8A403A}"/>
    <dgm:cxn modelId="{685E02D4-939B-47B0-AAEB-1F9F48BCDD82}" type="presOf" srcId="{148F0F45-8AAD-4B3F-9236-160A09CC1167}" destId="{D672A538-688E-49BF-A07F-9614614B4F66}" srcOrd="0" destOrd="0" presId="urn:microsoft.com/office/officeart/2005/8/layout/process1"/>
    <dgm:cxn modelId="{AA8CB7E0-8CC5-4EDE-BA79-5F3115F54949}" type="presOf" srcId="{D4BED977-8AF1-44F3-A28C-B900BF8A403A}" destId="{F9BDC8BC-9E68-4AA6-8984-0FEC3C861575}" srcOrd="1" destOrd="0" presId="urn:microsoft.com/office/officeart/2005/8/layout/process1"/>
    <dgm:cxn modelId="{AAA1DBE3-EFF5-4AF3-B9E5-D1EA6970B4E1}" type="presOf" srcId="{D4BED977-8AF1-44F3-A28C-B900BF8A403A}" destId="{EA7B3688-78B5-49E8-90D4-E559A8E0BC6F}" srcOrd="0" destOrd="0" presId="urn:microsoft.com/office/officeart/2005/8/layout/process1"/>
    <dgm:cxn modelId="{1CDDC5EB-E7EA-46B8-9223-28ABB4A03E4C}" type="presOf" srcId="{3DC61A4B-DDF2-4EB1-AA74-FA2855D48292}" destId="{487EF174-6A96-4290-AC8D-3E4DF59A4185}" srcOrd="0" destOrd="0" presId="urn:microsoft.com/office/officeart/2005/8/layout/process1"/>
    <dgm:cxn modelId="{1B60B4F5-3181-45F5-AA45-1C1BDD24D028}" type="presOf" srcId="{B331A6D2-ED09-4AB5-81A7-A151CA5B2346}" destId="{D8FB1A12-DE87-4B21-B385-AC1273BBE6C3}" srcOrd="1" destOrd="0" presId="urn:microsoft.com/office/officeart/2005/8/layout/process1"/>
    <dgm:cxn modelId="{22D68AF8-98B0-4A5B-AB41-D543C1BD15EB}" type="presOf" srcId="{01BB5249-FBF6-4632-92F0-C025A2387843}" destId="{1A78B135-BBAB-4845-B725-E80BDFEAACF0}" srcOrd="0" destOrd="0" presId="urn:microsoft.com/office/officeart/2005/8/layout/process1"/>
    <dgm:cxn modelId="{E30897FB-08D3-4597-B27B-D9FCCB700E8E}" type="presOf" srcId="{27241D3E-F9C6-4FEC-87E1-C49711FF989C}" destId="{222C63C1-2FC3-4D8D-B958-EA361F29A374}" srcOrd="1" destOrd="0" presId="urn:microsoft.com/office/officeart/2005/8/layout/process1"/>
    <dgm:cxn modelId="{32DCF8EE-E62D-4774-BED4-61FF0F838371}" type="presParOf" srcId="{2B5DDF3D-FE9C-4577-B9CD-E7B3234441D3}" destId="{A5BD0E8B-9B45-4DB3-AFAE-E7A5B9D0537E}" srcOrd="0" destOrd="0" presId="urn:microsoft.com/office/officeart/2005/8/layout/process1"/>
    <dgm:cxn modelId="{B96C4FFA-114F-4631-9B46-E11D4C639AA4}" type="presParOf" srcId="{2B5DDF3D-FE9C-4577-B9CD-E7B3234441D3}" destId="{5C146B09-6EF3-4C7E-AB85-418DBE50867A}" srcOrd="1" destOrd="0" presId="urn:microsoft.com/office/officeart/2005/8/layout/process1"/>
    <dgm:cxn modelId="{09F4BBCE-CC79-4832-8E80-EFDF2A3864A6}" type="presParOf" srcId="{5C146B09-6EF3-4C7E-AB85-418DBE50867A}" destId="{2FDAB6FF-A9E0-458B-A053-088A1420BFA2}" srcOrd="0" destOrd="0" presId="urn:microsoft.com/office/officeart/2005/8/layout/process1"/>
    <dgm:cxn modelId="{B0881EF9-C1CB-4FB0-85BC-53BCC6038093}" type="presParOf" srcId="{2B5DDF3D-FE9C-4577-B9CD-E7B3234441D3}" destId="{B6D85991-BAD7-4B7E-BE63-3016F6DB3A2A}" srcOrd="2" destOrd="0" presId="urn:microsoft.com/office/officeart/2005/8/layout/process1"/>
    <dgm:cxn modelId="{E91F573D-1791-4EA8-A61D-6BAF8E1B8093}" type="presParOf" srcId="{2B5DDF3D-FE9C-4577-B9CD-E7B3234441D3}" destId="{2921C985-8158-488D-9EEF-DBC8BE0F47A5}" srcOrd="3" destOrd="0" presId="urn:microsoft.com/office/officeart/2005/8/layout/process1"/>
    <dgm:cxn modelId="{38A08AA7-CF10-490D-8E61-65A54641C151}" type="presParOf" srcId="{2921C985-8158-488D-9EEF-DBC8BE0F47A5}" destId="{56B9B2F0-FF11-4025-862F-C6FDE6292103}" srcOrd="0" destOrd="0" presId="urn:microsoft.com/office/officeart/2005/8/layout/process1"/>
    <dgm:cxn modelId="{67346167-2181-4468-B8AE-BB39A6160D4E}" type="presParOf" srcId="{2B5DDF3D-FE9C-4577-B9CD-E7B3234441D3}" destId="{D672A538-688E-49BF-A07F-9614614B4F66}" srcOrd="4" destOrd="0" presId="urn:microsoft.com/office/officeart/2005/8/layout/process1"/>
    <dgm:cxn modelId="{5AF606F6-CBFA-4D8F-89E0-670F55B65B16}" type="presParOf" srcId="{2B5DDF3D-FE9C-4577-B9CD-E7B3234441D3}" destId="{5585BC51-B9A3-416B-B0A9-168C5CAE56F0}" srcOrd="5" destOrd="0" presId="urn:microsoft.com/office/officeart/2005/8/layout/process1"/>
    <dgm:cxn modelId="{7688EFE1-42CE-4E0B-A067-284B4B443871}" type="presParOf" srcId="{5585BC51-B9A3-416B-B0A9-168C5CAE56F0}" destId="{8016F06E-5933-4040-AD01-7D06D6191304}" srcOrd="0" destOrd="0" presId="urn:microsoft.com/office/officeart/2005/8/layout/process1"/>
    <dgm:cxn modelId="{D76CF865-4142-4646-89C8-A9CD69F660D0}" type="presParOf" srcId="{2B5DDF3D-FE9C-4577-B9CD-E7B3234441D3}" destId="{2E7CA9C8-9927-4382-AE01-44782504206F}" srcOrd="6" destOrd="0" presId="urn:microsoft.com/office/officeart/2005/8/layout/process1"/>
    <dgm:cxn modelId="{4106C048-3B4D-4E5B-B7A1-9F25D980F536}" type="presParOf" srcId="{2B5DDF3D-FE9C-4577-B9CD-E7B3234441D3}" destId="{1D3EA62B-F2C4-4B9C-8B26-10BECE7BE662}" srcOrd="7" destOrd="0" presId="urn:microsoft.com/office/officeart/2005/8/layout/process1"/>
    <dgm:cxn modelId="{84695964-693D-4506-A604-B83C6D81863C}" type="presParOf" srcId="{1D3EA62B-F2C4-4B9C-8B26-10BECE7BE662}" destId="{D8FB1A12-DE87-4B21-B385-AC1273BBE6C3}" srcOrd="0" destOrd="0" presId="urn:microsoft.com/office/officeart/2005/8/layout/process1"/>
    <dgm:cxn modelId="{5FD33A00-1555-441F-A97D-3DAED5B14364}" type="presParOf" srcId="{2B5DDF3D-FE9C-4577-B9CD-E7B3234441D3}" destId="{1A78B135-BBAB-4845-B725-E80BDFEAACF0}" srcOrd="8" destOrd="0" presId="urn:microsoft.com/office/officeart/2005/8/layout/process1"/>
    <dgm:cxn modelId="{37E0C690-26D4-42D0-A414-51FC12210C6D}" type="presParOf" srcId="{2B5DDF3D-FE9C-4577-B9CD-E7B3234441D3}" destId="{3E83548F-C9B6-47AD-8E7B-680FC1CC0052}" srcOrd="9" destOrd="0" presId="urn:microsoft.com/office/officeart/2005/8/layout/process1"/>
    <dgm:cxn modelId="{D64630DF-CB9D-4FDC-AD45-B882F55C5742}" type="presParOf" srcId="{3E83548F-C9B6-47AD-8E7B-680FC1CC0052}" destId="{079CB44B-4302-4DEF-9B50-0DC181AE68C0}" srcOrd="0" destOrd="0" presId="urn:microsoft.com/office/officeart/2005/8/layout/process1"/>
    <dgm:cxn modelId="{D087FF05-4C4E-49A0-B010-62B399FFB58F}" type="presParOf" srcId="{2B5DDF3D-FE9C-4577-B9CD-E7B3234441D3}" destId="{487EF174-6A96-4290-AC8D-3E4DF59A4185}" srcOrd="10" destOrd="0" presId="urn:microsoft.com/office/officeart/2005/8/layout/process1"/>
    <dgm:cxn modelId="{884EF743-C16E-4D3D-894D-CC96ED7580F0}" type="presParOf" srcId="{2B5DDF3D-FE9C-4577-B9CD-E7B3234441D3}" destId="{EA7B3688-78B5-49E8-90D4-E559A8E0BC6F}" srcOrd="11" destOrd="0" presId="urn:microsoft.com/office/officeart/2005/8/layout/process1"/>
    <dgm:cxn modelId="{238A358C-C64F-4D8E-B9A2-DA99C7BDB3D5}" type="presParOf" srcId="{EA7B3688-78B5-49E8-90D4-E559A8E0BC6F}" destId="{F9BDC8BC-9E68-4AA6-8984-0FEC3C861575}" srcOrd="0" destOrd="0" presId="urn:microsoft.com/office/officeart/2005/8/layout/process1"/>
    <dgm:cxn modelId="{80443151-C883-4178-8B85-B50CCC363C90}" type="presParOf" srcId="{2B5DDF3D-FE9C-4577-B9CD-E7B3234441D3}" destId="{66FAD3DD-1E4F-41CC-90C0-7DD668C2157D}" srcOrd="12" destOrd="0" presId="urn:microsoft.com/office/officeart/2005/8/layout/process1"/>
    <dgm:cxn modelId="{F55F6480-DA61-4544-8CCE-A03BFC45E60D}" type="presParOf" srcId="{2B5DDF3D-FE9C-4577-B9CD-E7B3234441D3}" destId="{D233AB03-345C-4F28-80ED-068AB47177C5}" srcOrd="13" destOrd="0" presId="urn:microsoft.com/office/officeart/2005/8/layout/process1"/>
    <dgm:cxn modelId="{4FB83C37-9C37-4758-AD27-B36E79177C11}" type="presParOf" srcId="{D233AB03-345C-4F28-80ED-068AB47177C5}" destId="{222C63C1-2FC3-4D8D-B958-EA361F29A374}" srcOrd="0" destOrd="0" presId="urn:microsoft.com/office/officeart/2005/8/layout/process1"/>
    <dgm:cxn modelId="{8D7F5AC0-5CFA-4EDF-ABBD-65302E711D5A}" type="presParOf" srcId="{2B5DDF3D-FE9C-4577-B9CD-E7B3234441D3}" destId="{6D4ED3EB-3884-4BB2-92CF-191986621630}" srcOrd="14" destOrd="0" presId="urn:microsoft.com/office/officeart/2005/8/layout/process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52C11E-05C6-4BD1-80F1-463CADAF5F66}" type="doc">
      <dgm:prSet loTypeId="urn:microsoft.com/office/officeart/2005/8/layout/process1" loCatId="process" qsTypeId="urn:microsoft.com/office/officeart/2005/8/quickstyle/simple1" qsCatId="simple" csTypeId="urn:microsoft.com/office/officeart/2005/8/colors/accent0_2" csCatId="mainScheme" phldr="1"/>
      <dgm:spPr/>
    </dgm:pt>
    <dgm:pt modelId="{4FCC4945-B174-4716-85A3-C320FC919012}">
      <dgm:prSet phldrT="[Text]" custT="1"/>
      <dgm:spPr/>
      <dgm:t>
        <a:bodyPr/>
        <a:lstStyle/>
        <a:p>
          <a:r>
            <a:rPr lang="en-US" sz="1100" dirty="0"/>
            <a:t>CHANNEL</a:t>
          </a:r>
          <a:endParaRPr lang="en-AU" sz="1100" dirty="0"/>
        </a:p>
      </dgm:t>
    </dgm:pt>
    <dgm:pt modelId="{519AD7DB-CF80-49F5-91E2-2EF8C6EE5973}" type="parTrans" cxnId="{3F56F5CD-C331-4185-A752-EFD52E36EF6F}">
      <dgm:prSet/>
      <dgm:spPr/>
      <dgm:t>
        <a:bodyPr/>
        <a:lstStyle/>
        <a:p>
          <a:endParaRPr lang="en-AU"/>
        </a:p>
      </dgm:t>
    </dgm:pt>
    <dgm:pt modelId="{BB05FF17-BA4A-4D92-A20C-5253F098A202}" type="sibTrans" cxnId="{3F56F5CD-C331-4185-A752-EFD52E36EF6F}">
      <dgm:prSet/>
      <dgm:spPr/>
      <dgm:t>
        <a:bodyPr/>
        <a:lstStyle/>
        <a:p>
          <a:endParaRPr lang="en-AU"/>
        </a:p>
      </dgm:t>
    </dgm:pt>
    <dgm:pt modelId="{07AB0365-4289-443D-82E2-BDECE517DC08}">
      <dgm:prSet phldrT="[Text]" custT="1"/>
      <dgm:spPr/>
      <dgm:t>
        <a:bodyPr/>
        <a:lstStyle/>
        <a:p>
          <a:r>
            <a:rPr lang="en-US" sz="1100"/>
            <a:t>CHANNEL</a:t>
          </a:r>
          <a:endParaRPr lang="en-AU" sz="1100" dirty="0"/>
        </a:p>
      </dgm:t>
    </dgm:pt>
    <dgm:pt modelId="{E3A1A646-5F25-4A50-8995-030CD4E6AA90}" type="parTrans" cxnId="{A16E2D79-9093-44F1-BAA0-463130AF564F}">
      <dgm:prSet/>
      <dgm:spPr/>
      <dgm:t>
        <a:bodyPr/>
        <a:lstStyle/>
        <a:p>
          <a:endParaRPr lang="en-AU"/>
        </a:p>
      </dgm:t>
    </dgm:pt>
    <dgm:pt modelId="{D73B8C1B-843B-4F3E-A149-27CF86FBD827}" type="sibTrans" cxnId="{A16E2D79-9093-44F1-BAA0-463130AF564F}">
      <dgm:prSet/>
      <dgm:spPr/>
      <dgm:t>
        <a:bodyPr/>
        <a:lstStyle/>
        <a:p>
          <a:endParaRPr lang="en-AU"/>
        </a:p>
      </dgm:t>
    </dgm:pt>
    <dgm:pt modelId="{E57FA31A-5C29-410D-BE20-D12206DD813F}">
      <dgm:prSet phldrT="[Text]" custT="1"/>
      <dgm:spPr/>
      <dgm:t>
        <a:bodyPr/>
        <a:lstStyle/>
        <a:p>
          <a:r>
            <a:rPr lang="en-US" sz="1100"/>
            <a:t>CHANNEL</a:t>
          </a:r>
          <a:endParaRPr lang="en-AU" sz="1100" dirty="0"/>
        </a:p>
      </dgm:t>
    </dgm:pt>
    <dgm:pt modelId="{395C289C-B006-4E3F-92B5-4F2FE6A45F63}" type="parTrans" cxnId="{9375A04D-E21D-4D18-BC31-70626F8C8647}">
      <dgm:prSet/>
      <dgm:spPr/>
      <dgm:t>
        <a:bodyPr/>
        <a:lstStyle/>
        <a:p>
          <a:endParaRPr lang="en-AU"/>
        </a:p>
      </dgm:t>
    </dgm:pt>
    <dgm:pt modelId="{8C1F2E21-55FE-47A5-836A-11A16ADC9FD1}" type="sibTrans" cxnId="{9375A04D-E21D-4D18-BC31-70626F8C8647}">
      <dgm:prSet/>
      <dgm:spPr/>
      <dgm:t>
        <a:bodyPr/>
        <a:lstStyle/>
        <a:p>
          <a:endParaRPr lang="en-AU"/>
        </a:p>
      </dgm:t>
    </dgm:pt>
    <dgm:pt modelId="{FA037F63-A179-4F68-AA4E-10F9EC6963FB}">
      <dgm:prSet phldrT="[Text]" custT="1"/>
      <dgm:spPr/>
      <dgm:t>
        <a:bodyPr/>
        <a:lstStyle/>
        <a:p>
          <a:r>
            <a:rPr lang="en-US" sz="1100"/>
            <a:t>CHANNEL</a:t>
          </a:r>
          <a:endParaRPr lang="en-AU" sz="1100" dirty="0"/>
        </a:p>
      </dgm:t>
    </dgm:pt>
    <dgm:pt modelId="{EDBB0313-ECB8-4846-AC75-151F4B25E60B}" type="parTrans" cxnId="{3C3F4F27-DFE1-4C63-8F70-4630ECB6D72C}">
      <dgm:prSet/>
      <dgm:spPr/>
      <dgm:t>
        <a:bodyPr/>
        <a:lstStyle/>
        <a:p>
          <a:endParaRPr lang="en-AU"/>
        </a:p>
      </dgm:t>
    </dgm:pt>
    <dgm:pt modelId="{A2066BC2-6269-46F2-8E57-73F4EAC14D1C}" type="sibTrans" cxnId="{3C3F4F27-DFE1-4C63-8F70-4630ECB6D72C}">
      <dgm:prSet/>
      <dgm:spPr/>
      <dgm:t>
        <a:bodyPr/>
        <a:lstStyle/>
        <a:p>
          <a:endParaRPr lang="en-AU"/>
        </a:p>
      </dgm:t>
    </dgm:pt>
    <dgm:pt modelId="{9D06973F-C4F1-4A04-B2CF-8C66AD4AAED7}">
      <dgm:prSet phldrT="[Text]" custT="1"/>
      <dgm:spPr/>
      <dgm:t>
        <a:bodyPr/>
        <a:lstStyle/>
        <a:p>
          <a:r>
            <a:rPr lang="en-US" sz="1100"/>
            <a:t>CHANNEL</a:t>
          </a:r>
          <a:endParaRPr lang="en-AU" sz="1100" dirty="0"/>
        </a:p>
      </dgm:t>
    </dgm:pt>
    <dgm:pt modelId="{7CF0FDAD-B058-45BF-A9EC-87286EF10130}" type="parTrans" cxnId="{173FE3E6-AC77-4A10-8A12-8AAC07CC64DB}">
      <dgm:prSet/>
      <dgm:spPr/>
      <dgm:t>
        <a:bodyPr/>
        <a:lstStyle/>
        <a:p>
          <a:endParaRPr lang="en-AU"/>
        </a:p>
      </dgm:t>
    </dgm:pt>
    <dgm:pt modelId="{3C616404-59BD-4681-888C-43D159CE23DE}" type="sibTrans" cxnId="{173FE3E6-AC77-4A10-8A12-8AAC07CC64DB}">
      <dgm:prSet/>
      <dgm:spPr/>
      <dgm:t>
        <a:bodyPr/>
        <a:lstStyle/>
        <a:p>
          <a:endParaRPr lang="en-AU"/>
        </a:p>
      </dgm:t>
    </dgm:pt>
    <dgm:pt modelId="{D15B7341-9D01-41BB-A68A-266FBFE628D3}">
      <dgm:prSet phldrT="[Text]" custT="1"/>
      <dgm:spPr/>
      <dgm:t>
        <a:bodyPr/>
        <a:lstStyle/>
        <a:p>
          <a:r>
            <a:rPr lang="en-US" sz="1100"/>
            <a:t>CHANNEL</a:t>
          </a:r>
          <a:endParaRPr lang="en-AU" sz="1100" dirty="0"/>
        </a:p>
      </dgm:t>
    </dgm:pt>
    <dgm:pt modelId="{B6ACD022-ED27-48BA-A456-A24EA43DA6EC}" type="parTrans" cxnId="{F48E69E9-7A0F-47A8-BF57-5381C537F214}">
      <dgm:prSet/>
      <dgm:spPr/>
      <dgm:t>
        <a:bodyPr/>
        <a:lstStyle/>
        <a:p>
          <a:endParaRPr lang="en-AU"/>
        </a:p>
      </dgm:t>
    </dgm:pt>
    <dgm:pt modelId="{5F45D072-C6C4-439B-99AD-606DBE3D5E85}" type="sibTrans" cxnId="{F48E69E9-7A0F-47A8-BF57-5381C537F214}">
      <dgm:prSet/>
      <dgm:spPr/>
      <dgm:t>
        <a:bodyPr/>
        <a:lstStyle/>
        <a:p>
          <a:endParaRPr lang="en-AU"/>
        </a:p>
      </dgm:t>
    </dgm:pt>
    <dgm:pt modelId="{B4D5A2CE-8405-45C0-88FC-50197EEBDA53}">
      <dgm:prSet phldrT="[Text]" custT="1"/>
      <dgm:spPr/>
      <dgm:t>
        <a:bodyPr/>
        <a:lstStyle/>
        <a:p>
          <a:r>
            <a:rPr lang="en-US" sz="1100"/>
            <a:t>CHANNEL</a:t>
          </a:r>
          <a:endParaRPr lang="en-AU" sz="1100" dirty="0"/>
        </a:p>
      </dgm:t>
    </dgm:pt>
    <dgm:pt modelId="{16E99CA6-1D3B-48D1-9461-9BB3653F71D1}" type="parTrans" cxnId="{E216F365-A158-47D1-AE1C-EF4259654972}">
      <dgm:prSet/>
      <dgm:spPr/>
      <dgm:t>
        <a:bodyPr/>
        <a:lstStyle/>
        <a:p>
          <a:endParaRPr lang="en-AU"/>
        </a:p>
      </dgm:t>
    </dgm:pt>
    <dgm:pt modelId="{2844CA0E-8875-4A20-998D-3F11BBD4A742}" type="sibTrans" cxnId="{E216F365-A158-47D1-AE1C-EF4259654972}">
      <dgm:prSet/>
      <dgm:spPr/>
      <dgm:t>
        <a:bodyPr/>
        <a:lstStyle/>
        <a:p>
          <a:endParaRPr lang="en-AU"/>
        </a:p>
      </dgm:t>
    </dgm:pt>
    <dgm:pt modelId="{8B22FFC2-BE43-4DC5-BA5E-0CD1973EEC0B}">
      <dgm:prSet phldrT="[Text]" custT="1"/>
      <dgm:spPr/>
      <dgm:t>
        <a:bodyPr/>
        <a:lstStyle/>
        <a:p>
          <a:r>
            <a:rPr lang="en-US" sz="1100"/>
            <a:t>CHANNEL</a:t>
          </a:r>
          <a:endParaRPr lang="en-AU" sz="1100" dirty="0"/>
        </a:p>
      </dgm:t>
    </dgm:pt>
    <dgm:pt modelId="{AAC9DD6E-AC0D-4F99-B249-E42C35CF4F6B}" type="parTrans" cxnId="{AD018ADF-3162-4560-91EC-6F0333FEF5F0}">
      <dgm:prSet/>
      <dgm:spPr/>
      <dgm:t>
        <a:bodyPr/>
        <a:lstStyle/>
        <a:p>
          <a:endParaRPr lang="en-AU"/>
        </a:p>
      </dgm:t>
    </dgm:pt>
    <dgm:pt modelId="{8719156F-7E90-4036-A7AE-F7EB576F2660}" type="sibTrans" cxnId="{AD018ADF-3162-4560-91EC-6F0333FEF5F0}">
      <dgm:prSet/>
      <dgm:spPr/>
      <dgm:t>
        <a:bodyPr/>
        <a:lstStyle/>
        <a:p>
          <a:endParaRPr lang="en-AU"/>
        </a:p>
      </dgm:t>
    </dgm:pt>
    <dgm:pt modelId="{2B5DDF3D-FE9C-4577-B9CD-E7B3234441D3}" type="pres">
      <dgm:prSet presAssocID="{E852C11E-05C6-4BD1-80F1-463CADAF5F66}" presName="Name0" presStyleCnt="0">
        <dgm:presLayoutVars>
          <dgm:dir/>
          <dgm:resizeHandles val="exact"/>
        </dgm:presLayoutVars>
      </dgm:prSet>
      <dgm:spPr/>
    </dgm:pt>
    <dgm:pt modelId="{A5BD0E8B-9B45-4DB3-AFAE-E7A5B9D0537E}" type="pres">
      <dgm:prSet presAssocID="{4FCC4945-B174-4716-85A3-C320FC919012}" presName="node" presStyleLbl="node1" presStyleIdx="0" presStyleCnt="8">
        <dgm:presLayoutVars>
          <dgm:bulletEnabled val="1"/>
        </dgm:presLayoutVars>
      </dgm:prSet>
      <dgm:spPr/>
    </dgm:pt>
    <dgm:pt modelId="{DDDEC94F-8425-49B0-A041-050834481272}" type="pres">
      <dgm:prSet presAssocID="{BB05FF17-BA4A-4D92-A20C-5253F098A202}" presName="sibTrans" presStyleLbl="sibTrans2D1" presStyleIdx="0" presStyleCnt="7"/>
      <dgm:spPr/>
    </dgm:pt>
    <dgm:pt modelId="{ED714612-F862-43E3-97AE-606F80817820}" type="pres">
      <dgm:prSet presAssocID="{BB05FF17-BA4A-4D92-A20C-5253F098A202}" presName="connectorText" presStyleLbl="sibTrans2D1" presStyleIdx="0" presStyleCnt="7"/>
      <dgm:spPr/>
    </dgm:pt>
    <dgm:pt modelId="{085B888D-3D38-4A7C-83E5-56D473F2EF52}" type="pres">
      <dgm:prSet presAssocID="{07AB0365-4289-443D-82E2-BDECE517DC08}" presName="node" presStyleLbl="node1" presStyleIdx="1" presStyleCnt="8">
        <dgm:presLayoutVars>
          <dgm:bulletEnabled val="1"/>
        </dgm:presLayoutVars>
      </dgm:prSet>
      <dgm:spPr/>
    </dgm:pt>
    <dgm:pt modelId="{015E55D4-6454-4877-8907-51AA7A8F7703}" type="pres">
      <dgm:prSet presAssocID="{D73B8C1B-843B-4F3E-A149-27CF86FBD827}" presName="sibTrans" presStyleLbl="sibTrans2D1" presStyleIdx="1" presStyleCnt="7"/>
      <dgm:spPr/>
    </dgm:pt>
    <dgm:pt modelId="{145133E0-E072-41A7-BA3C-96B8809424A0}" type="pres">
      <dgm:prSet presAssocID="{D73B8C1B-843B-4F3E-A149-27CF86FBD827}" presName="connectorText" presStyleLbl="sibTrans2D1" presStyleIdx="1" presStyleCnt="7"/>
      <dgm:spPr/>
    </dgm:pt>
    <dgm:pt modelId="{6C4993D6-E636-4112-8646-297B420DB1E4}" type="pres">
      <dgm:prSet presAssocID="{E57FA31A-5C29-410D-BE20-D12206DD813F}" presName="node" presStyleLbl="node1" presStyleIdx="2" presStyleCnt="8">
        <dgm:presLayoutVars>
          <dgm:bulletEnabled val="1"/>
        </dgm:presLayoutVars>
      </dgm:prSet>
      <dgm:spPr/>
    </dgm:pt>
    <dgm:pt modelId="{81EF4085-810B-47EB-A9DB-DC2A3CEEE1FA}" type="pres">
      <dgm:prSet presAssocID="{8C1F2E21-55FE-47A5-836A-11A16ADC9FD1}" presName="sibTrans" presStyleLbl="sibTrans2D1" presStyleIdx="2" presStyleCnt="7"/>
      <dgm:spPr/>
    </dgm:pt>
    <dgm:pt modelId="{C03F2EB0-0F84-4714-B26C-82C0C7F85304}" type="pres">
      <dgm:prSet presAssocID="{8C1F2E21-55FE-47A5-836A-11A16ADC9FD1}" presName="connectorText" presStyleLbl="sibTrans2D1" presStyleIdx="2" presStyleCnt="7"/>
      <dgm:spPr/>
    </dgm:pt>
    <dgm:pt modelId="{C1B406DE-BAF0-49D7-AA53-70D0DD52B7A2}" type="pres">
      <dgm:prSet presAssocID="{FA037F63-A179-4F68-AA4E-10F9EC6963FB}" presName="node" presStyleLbl="node1" presStyleIdx="3" presStyleCnt="8">
        <dgm:presLayoutVars>
          <dgm:bulletEnabled val="1"/>
        </dgm:presLayoutVars>
      </dgm:prSet>
      <dgm:spPr/>
    </dgm:pt>
    <dgm:pt modelId="{080B9853-AB04-42F5-9E2C-EF5BE482C29C}" type="pres">
      <dgm:prSet presAssocID="{A2066BC2-6269-46F2-8E57-73F4EAC14D1C}" presName="sibTrans" presStyleLbl="sibTrans2D1" presStyleIdx="3" presStyleCnt="7"/>
      <dgm:spPr/>
    </dgm:pt>
    <dgm:pt modelId="{571BE2BD-AC33-4FC3-A933-7A91725431FC}" type="pres">
      <dgm:prSet presAssocID="{A2066BC2-6269-46F2-8E57-73F4EAC14D1C}" presName="connectorText" presStyleLbl="sibTrans2D1" presStyleIdx="3" presStyleCnt="7"/>
      <dgm:spPr/>
    </dgm:pt>
    <dgm:pt modelId="{CC92E397-9060-4C4C-86CE-35D8E265AA84}" type="pres">
      <dgm:prSet presAssocID="{9D06973F-C4F1-4A04-B2CF-8C66AD4AAED7}" presName="node" presStyleLbl="node1" presStyleIdx="4" presStyleCnt="8">
        <dgm:presLayoutVars>
          <dgm:bulletEnabled val="1"/>
        </dgm:presLayoutVars>
      </dgm:prSet>
      <dgm:spPr/>
    </dgm:pt>
    <dgm:pt modelId="{C5466E09-2550-4C94-B43F-8296F39E66DA}" type="pres">
      <dgm:prSet presAssocID="{3C616404-59BD-4681-888C-43D159CE23DE}" presName="sibTrans" presStyleLbl="sibTrans2D1" presStyleIdx="4" presStyleCnt="7"/>
      <dgm:spPr/>
    </dgm:pt>
    <dgm:pt modelId="{3991E8EA-09F5-40D1-B38E-3E2F19DBC930}" type="pres">
      <dgm:prSet presAssocID="{3C616404-59BD-4681-888C-43D159CE23DE}" presName="connectorText" presStyleLbl="sibTrans2D1" presStyleIdx="4" presStyleCnt="7"/>
      <dgm:spPr/>
    </dgm:pt>
    <dgm:pt modelId="{87DFCA30-B791-41F2-89B0-0B9B9128155B}" type="pres">
      <dgm:prSet presAssocID="{D15B7341-9D01-41BB-A68A-266FBFE628D3}" presName="node" presStyleLbl="node1" presStyleIdx="5" presStyleCnt="8">
        <dgm:presLayoutVars>
          <dgm:bulletEnabled val="1"/>
        </dgm:presLayoutVars>
      </dgm:prSet>
      <dgm:spPr/>
    </dgm:pt>
    <dgm:pt modelId="{E2E34EFF-7792-44E7-943F-94592496C96D}" type="pres">
      <dgm:prSet presAssocID="{5F45D072-C6C4-439B-99AD-606DBE3D5E85}" presName="sibTrans" presStyleLbl="sibTrans2D1" presStyleIdx="5" presStyleCnt="7"/>
      <dgm:spPr/>
    </dgm:pt>
    <dgm:pt modelId="{BE79B070-95E3-47BA-9D9B-DB935CAF97E6}" type="pres">
      <dgm:prSet presAssocID="{5F45D072-C6C4-439B-99AD-606DBE3D5E85}" presName="connectorText" presStyleLbl="sibTrans2D1" presStyleIdx="5" presStyleCnt="7"/>
      <dgm:spPr/>
    </dgm:pt>
    <dgm:pt modelId="{B13385E3-797E-4667-B741-E7C644C04313}" type="pres">
      <dgm:prSet presAssocID="{B4D5A2CE-8405-45C0-88FC-50197EEBDA53}" presName="node" presStyleLbl="node1" presStyleIdx="6" presStyleCnt="8">
        <dgm:presLayoutVars>
          <dgm:bulletEnabled val="1"/>
        </dgm:presLayoutVars>
      </dgm:prSet>
      <dgm:spPr/>
    </dgm:pt>
    <dgm:pt modelId="{D4AE78C9-7A58-4767-B1A3-8EF351C282B1}" type="pres">
      <dgm:prSet presAssocID="{2844CA0E-8875-4A20-998D-3F11BBD4A742}" presName="sibTrans" presStyleLbl="sibTrans2D1" presStyleIdx="6" presStyleCnt="7"/>
      <dgm:spPr/>
    </dgm:pt>
    <dgm:pt modelId="{56F3CE7F-8D68-44EB-B89C-F2F0680F6340}" type="pres">
      <dgm:prSet presAssocID="{2844CA0E-8875-4A20-998D-3F11BBD4A742}" presName="connectorText" presStyleLbl="sibTrans2D1" presStyleIdx="6" presStyleCnt="7"/>
      <dgm:spPr/>
    </dgm:pt>
    <dgm:pt modelId="{3518E0EC-8625-4F49-B3CF-D27A8174928E}" type="pres">
      <dgm:prSet presAssocID="{8B22FFC2-BE43-4DC5-BA5E-0CD1973EEC0B}" presName="node" presStyleLbl="node1" presStyleIdx="7" presStyleCnt="8">
        <dgm:presLayoutVars>
          <dgm:bulletEnabled val="1"/>
        </dgm:presLayoutVars>
      </dgm:prSet>
      <dgm:spPr/>
    </dgm:pt>
  </dgm:ptLst>
  <dgm:cxnLst>
    <dgm:cxn modelId="{7444FD01-1855-46C2-84A8-9B3B7B88ED6E}" type="presOf" srcId="{9D06973F-C4F1-4A04-B2CF-8C66AD4AAED7}" destId="{CC92E397-9060-4C4C-86CE-35D8E265AA84}" srcOrd="0" destOrd="0" presId="urn:microsoft.com/office/officeart/2005/8/layout/process1"/>
    <dgm:cxn modelId="{9A6D9F13-B845-4924-8681-6ED2CD3E3275}" type="presOf" srcId="{2844CA0E-8875-4A20-998D-3F11BBD4A742}" destId="{56F3CE7F-8D68-44EB-B89C-F2F0680F6340}" srcOrd="1" destOrd="0" presId="urn:microsoft.com/office/officeart/2005/8/layout/process1"/>
    <dgm:cxn modelId="{A7F3C817-3F1C-4514-9698-39E69B8468D2}" type="presOf" srcId="{07AB0365-4289-443D-82E2-BDECE517DC08}" destId="{085B888D-3D38-4A7C-83E5-56D473F2EF52}" srcOrd="0" destOrd="0" presId="urn:microsoft.com/office/officeart/2005/8/layout/process1"/>
    <dgm:cxn modelId="{009EBA18-BCE7-41AC-A7BF-21D150B042F7}" type="presOf" srcId="{D73B8C1B-843B-4F3E-A149-27CF86FBD827}" destId="{015E55D4-6454-4877-8907-51AA7A8F7703}" srcOrd="0" destOrd="0" presId="urn:microsoft.com/office/officeart/2005/8/layout/process1"/>
    <dgm:cxn modelId="{6A0BA91E-F760-4FFC-9EA5-4A0962C2AA7D}" type="presOf" srcId="{B4D5A2CE-8405-45C0-88FC-50197EEBDA53}" destId="{B13385E3-797E-4667-B741-E7C644C04313}" srcOrd="0" destOrd="0" presId="urn:microsoft.com/office/officeart/2005/8/layout/process1"/>
    <dgm:cxn modelId="{3C3F4F27-DFE1-4C63-8F70-4630ECB6D72C}" srcId="{E852C11E-05C6-4BD1-80F1-463CADAF5F66}" destId="{FA037F63-A179-4F68-AA4E-10F9EC6963FB}" srcOrd="3" destOrd="0" parTransId="{EDBB0313-ECB8-4846-AC75-151F4B25E60B}" sibTransId="{A2066BC2-6269-46F2-8E57-73F4EAC14D1C}"/>
    <dgm:cxn modelId="{8D4B3B62-C316-40C7-A72F-7B68870E4828}" type="presOf" srcId="{BB05FF17-BA4A-4D92-A20C-5253F098A202}" destId="{DDDEC94F-8425-49B0-A041-050834481272}" srcOrd="0" destOrd="0" presId="urn:microsoft.com/office/officeart/2005/8/layout/process1"/>
    <dgm:cxn modelId="{E216F365-A158-47D1-AE1C-EF4259654972}" srcId="{E852C11E-05C6-4BD1-80F1-463CADAF5F66}" destId="{B4D5A2CE-8405-45C0-88FC-50197EEBDA53}" srcOrd="6" destOrd="0" parTransId="{16E99CA6-1D3B-48D1-9461-9BB3653F71D1}" sibTransId="{2844CA0E-8875-4A20-998D-3F11BBD4A742}"/>
    <dgm:cxn modelId="{23764066-041A-4852-83F7-AD0EF576A981}" type="presOf" srcId="{E57FA31A-5C29-410D-BE20-D12206DD813F}" destId="{6C4993D6-E636-4112-8646-297B420DB1E4}" srcOrd="0" destOrd="0" presId="urn:microsoft.com/office/officeart/2005/8/layout/process1"/>
    <dgm:cxn modelId="{CBE8FA48-9A3E-4C95-B12E-BC8FE4E62C56}" type="presOf" srcId="{8B22FFC2-BE43-4DC5-BA5E-0CD1973EEC0B}" destId="{3518E0EC-8625-4F49-B3CF-D27A8174928E}" srcOrd="0" destOrd="0" presId="urn:microsoft.com/office/officeart/2005/8/layout/process1"/>
    <dgm:cxn modelId="{9375A04D-E21D-4D18-BC31-70626F8C8647}" srcId="{E852C11E-05C6-4BD1-80F1-463CADAF5F66}" destId="{E57FA31A-5C29-410D-BE20-D12206DD813F}" srcOrd="2" destOrd="0" parTransId="{395C289C-B006-4E3F-92B5-4F2FE6A45F63}" sibTransId="{8C1F2E21-55FE-47A5-836A-11A16ADC9FD1}"/>
    <dgm:cxn modelId="{FFFA9772-4D11-4A38-B582-5645D7910382}" type="presOf" srcId="{E852C11E-05C6-4BD1-80F1-463CADAF5F66}" destId="{2B5DDF3D-FE9C-4577-B9CD-E7B3234441D3}" srcOrd="0" destOrd="0" presId="urn:microsoft.com/office/officeart/2005/8/layout/process1"/>
    <dgm:cxn modelId="{C8253453-95CC-4D5A-9BE3-53069DBD6530}" type="presOf" srcId="{3C616404-59BD-4681-888C-43D159CE23DE}" destId="{3991E8EA-09F5-40D1-B38E-3E2F19DBC930}" srcOrd="1" destOrd="0" presId="urn:microsoft.com/office/officeart/2005/8/layout/process1"/>
    <dgm:cxn modelId="{2CE6AB73-A1E5-42B8-A5F0-3A81AF984EA4}" type="presOf" srcId="{5F45D072-C6C4-439B-99AD-606DBE3D5E85}" destId="{BE79B070-95E3-47BA-9D9B-DB935CAF97E6}" srcOrd="1" destOrd="0" presId="urn:microsoft.com/office/officeart/2005/8/layout/process1"/>
    <dgm:cxn modelId="{A16E2D79-9093-44F1-BAA0-463130AF564F}" srcId="{E852C11E-05C6-4BD1-80F1-463CADAF5F66}" destId="{07AB0365-4289-443D-82E2-BDECE517DC08}" srcOrd="1" destOrd="0" parTransId="{E3A1A646-5F25-4A50-8995-030CD4E6AA90}" sibTransId="{D73B8C1B-843B-4F3E-A149-27CF86FBD827}"/>
    <dgm:cxn modelId="{91F06481-DBBC-4505-9060-B6A014E855BC}" type="presOf" srcId="{8C1F2E21-55FE-47A5-836A-11A16ADC9FD1}" destId="{81EF4085-810B-47EB-A9DB-DC2A3CEEE1FA}" srcOrd="0" destOrd="0" presId="urn:microsoft.com/office/officeart/2005/8/layout/process1"/>
    <dgm:cxn modelId="{B0B2A18E-40AB-4382-A321-0F824B71F160}" type="presOf" srcId="{8C1F2E21-55FE-47A5-836A-11A16ADC9FD1}" destId="{C03F2EB0-0F84-4714-B26C-82C0C7F85304}" srcOrd="1" destOrd="0" presId="urn:microsoft.com/office/officeart/2005/8/layout/process1"/>
    <dgm:cxn modelId="{EEEF3DAE-50B9-47B6-BFB1-826C8D841E42}" type="presOf" srcId="{D15B7341-9D01-41BB-A68A-266FBFE628D3}" destId="{87DFCA30-B791-41F2-89B0-0B9B9128155B}" srcOrd="0" destOrd="0" presId="urn:microsoft.com/office/officeart/2005/8/layout/process1"/>
    <dgm:cxn modelId="{E45DEAB4-9C8B-4711-8945-950C871AE6E1}" type="presOf" srcId="{D73B8C1B-843B-4F3E-A149-27CF86FBD827}" destId="{145133E0-E072-41A7-BA3C-96B8809424A0}" srcOrd="1" destOrd="0" presId="urn:microsoft.com/office/officeart/2005/8/layout/process1"/>
    <dgm:cxn modelId="{E30A8FB7-B5A2-4FC0-A3B3-9805903DD850}" type="presOf" srcId="{FA037F63-A179-4F68-AA4E-10F9EC6963FB}" destId="{C1B406DE-BAF0-49D7-AA53-70D0DD52B7A2}" srcOrd="0" destOrd="0" presId="urn:microsoft.com/office/officeart/2005/8/layout/process1"/>
    <dgm:cxn modelId="{27F451B9-5A13-43C6-ACFA-BE80B7B2DEE3}" type="presOf" srcId="{A2066BC2-6269-46F2-8E57-73F4EAC14D1C}" destId="{571BE2BD-AC33-4FC3-A933-7A91725431FC}" srcOrd="1" destOrd="0" presId="urn:microsoft.com/office/officeart/2005/8/layout/process1"/>
    <dgm:cxn modelId="{899CF4CB-9A60-4D3B-9F2C-D2F427EE91BB}" type="presOf" srcId="{4FCC4945-B174-4716-85A3-C320FC919012}" destId="{A5BD0E8B-9B45-4DB3-AFAE-E7A5B9D0537E}" srcOrd="0" destOrd="0" presId="urn:microsoft.com/office/officeart/2005/8/layout/process1"/>
    <dgm:cxn modelId="{3F56F5CD-C331-4185-A752-EFD52E36EF6F}" srcId="{E852C11E-05C6-4BD1-80F1-463CADAF5F66}" destId="{4FCC4945-B174-4716-85A3-C320FC919012}" srcOrd="0" destOrd="0" parTransId="{519AD7DB-CF80-49F5-91E2-2EF8C6EE5973}" sibTransId="{BB05FF17-BA4A-4D92-A20C-5253F098A202}"/>
    <dgm:cxn modelId="{4FE042D7-6EFC-4932-88CD-13E56451B298}" type="presOf" srcId="{BB05FF17-BA4A-4D92-A20C-5253F098A202}" destId="{ED714612-F862-43E3-97AE-606F80817820}" srcOrd="1" destOrd="0" presId="urn:microsoft.com/office/officeart/2005/8/layout/process1"/>
    <dgm:cxn modelId="{AD018ADF-3162-4560-91EC-6F0333FEF5F0}" srcId="{E852C11E-05C6-4BD1-80F1-463CADAF5F66}" destId="{8B22FFC2-BE43-4DC5-BA5E-0CD1973EEC0B}" srcOrd="7" destOrd="0" parTransId="{AAC9DD6E-AC0D-4F99-B249-E42C35CF4F6B}" sibTransId="{8719156F-7E90-4036-A7AE-F7EB576F2660}"/>
    <dgm:cxn modelId="{173FE3E6-AC77-4A10-8A12-8AAC07CC64DB}" srcId="{E852C11E-05C6-4BD1-80F1-463CADAF5F66}" destId="{9D06973F-C4F1-4A04-B2CF-8C66AD4AAED7}" srcOrd="4" destOrd="0" parTransId="{7CF0FDAD-B058-45BF-A9EC-87286EF10130}" sibTransId="{3C616404-59BD-4681-888C-43D159CE23DE}"/>
    <dgm:cxn modelId="{F48E69E9-7A0F-47A8-BF57-5381C537F214}" srcId="{E852C11E-05C6-4BD1-80F1-463CADAF5F66}" destId="{D15B7341-9D01-41BB-A68A-266FBFE628D3}" srcOrd="5" destOrd="0" parTransId="{B6ACD022-ED27-48BA-A456-A24EA43DA6EC}" sibTransId="{5F45D072-C6C4-439B-99AD-606DBE3D5E85}"/>
    <dgm:cxn modelId="{7D067BF2-BEB0-4D29-BEF0-EED14E9E4B10}" type="presOf" srcId="{3C616404-59BD-4681-888C-43D159CE23DE}" destId="{C5466E09-2550-4C94-B43F-8296F39E66DA}" srcOrd="0" destOrd="0" presId="urn:microsoft.com/office/officeart/2005/8/layout/process1"/>
    <dgm:cxn modelId="{C2BB8BF2-4B2B-43C0-8379-A213DBAB6028}" type="presOf" srcId="{A2066BC2-6269-46F2-8E57-73F4EAC14D1C}" destId="{080B9853-AB04-42F5-9E2C-EF5BE482C29C}" srcOrd="0" destOrd="0" presId="urn:microsoft.com/office/officeart/2005/8/layout/process1"/>
    <dgm:cxn modelId="{F5D8F4F3-9C28-4367-8B77-F115C62F9CD0}" type="presOf" srcId="{2844CA0E-8875-4A20-998D-3F11BBD4A742}" destId="{D4AE78C9-7A58-4767-B1A3-8EF351C282B1}" srcOrd="0" destOrd="0" presId="urn:microsoft.com/office/officeart/2005/8/layout/process1"/>
    <dgm:cxn modelId="{3D2CA5F8-52E8-452C-BE83-25840652AA0B}" type="presOf" srcId="{5F45D072-C6C4-439B-99AD-606DBE3D5E85}" destId="{E2E34EFF-7792-44E7-943F-94592496C96D}" srcOrd="0" destOrd="0" presId="urn:microsoft.com/office/officeart/2005/8/layout/process1"/>
    <dgm:cxn modelId="{32DCF8EE-E62D-4774-BED4-61FF0F838371}" type="presParOf" srcId="{2B5DDF3D-FE9C-4577-B9CD-E7B3234441D3}" destId="{A5BD0E8B-9B45-4DB3-AFAE-E7A5B9D0537E}" srcOrd="0" destOrd="0" presId="urn:microsoft.com/office/officeart/2005/8/layout/process1"/>
    <dgm:cxn modelId="{A4179C57-77AC-4CAE-A7CC-D37292BB457A}" type="presParOf" srcId="{2B5DDF3D-FE9C-4577-B9CD-E7B3234441D3}" destId="{DDDEC94F-8425-49B0-A041-050834481272}" srcOrd="1" destOrd="0" presId="urn:microsoft.com/office/officeart/2005/8/layout/process1"/>
    <dgm:cxn modelId="{022CD4C9-2121-4700-B614-287E97655185}" type="presParOf" srcId="{DDDEC94F-8425-49B0-A041-050834481272}" destId="{ED714612-F862-43E3-97AE-606F80817820}" srcOrd="0" destOrd="0" presId="urn:microsoft.com/office/officeart/2005/8/layout/process1"/>
    <dgm:cxn modelId="{77125777-81E6-439C-961E-80D0AC6E59E9}" type="presParOf" srcId="{2B5DDF3D-FE9C-4577-B9CD-E7B3234441D3}" destId="{085B888D-3D38-4A7C-83E5-56D473F2EF52}" srcOrd="2" destOrd="0" presId="urn:microsoft.com/office/officeart/2005/8/layout/process1"/>
    <dgm:cxn modelId="{2966F1FC-4BF7-47A3-B7EE-342AF651B64E}" type="presParOf" srcId="{2B5DDF3D-FE9C-4577-B9CD-E7B3234441D3}" destId="{015E55D4-6454-4877-8907-51AA7A8F7703}" srcOrd="3" destOrd="0" presId="urn:microsoft.com/office/officeart/2005/8/layout/process1"/>
    <dgm:cxn modelId="{CAE331DB-5651-4BD4-9AF5-1AAF27E644EB}" type="presParOf" srcId="{015E55D4-6454-4877-8907-51AA7A8F7703}" destId="{145133E0-E072-41A7-BA3C-96B8809424A0}" srcOrd="0" destOrd="0" presId="urn:microsoft.com/office/officeart/2005/8/layout/process1"/>
    <dgm:cxn modelId="{B053D9DA-B810-41DE-ACDC-AFD19338F7D2}" type="presParOf" srcId="{2B5DDF3D-FE9C-4577-B9CD-E7B3234441D3}" destId="{6C4993D6-E636-4112-8646-297B420DB1E4}" srcOrd="4" destOrd="0" presId="urn:microsoft.com/office/officeart/2005/8/layout/process1"/>
    <dgm:cxn modelId="{2E54C117-037F-44AF-9520-F1CCF95F9ABF}" type="presParOf" srcId="{2B5DDF3D-FE9C-4577-B9CD-E7B3234441D3}" destId="{81EF4085-810B-47EB-A9DB-DC2A3CEEE1FA}" srcOrd="5" destOrd="0" presId="urn:microsoft.com/office/officeart/2005/8/layout/process1"/>
    <dgm:cxn modelId="{3E0AF08B-3D19-4BE4-BBA7-7E95B9089461}" type="presParOf" srcId="{81EF4085-810B-47EB-A9DB-DC2A3CEEE1FA}" destId="{C03F2EB0-0F84-4714-B26C-82C0C7F85304}" srcOrd="0" destOrd="0" presId="urn:microsoft.com/office/officeart/2005/8/layout/process1"/>
    <dgm:cxn modelId="{00C18B8E-5B7B-4EAB-88F3-8BF7CD0AE5FF}" type="presParOf" srcId="{2B5DDF3D-FE9C-4577-B9CD-E7B3234441D3}" destId="{C1B406DE-BAF0-49D7-AA53-70D0DD52B7A2}" srcOrd="6" destOrd="0" presId="urn:microsoft.com/office/officeart/2005/8/layout/process1"/>
    <dgm:cxn modelId="{6ADFF938-1DA2-40BB-838E-73AB11409F6D}" type="presParOf" srcId="{2B5DDF3D-FE9C-4577-B9CD-E7B3234441D3}" destId="{080B9853-AB04-42F5-9E2C-EF5BE482C29C}" srcOrd="7" destOrd="0" presId="urn:microsoft.com/office/officeart/2005/8/layout/process1"/>
    <dgm:cxn modelId="{AFEF3BE5-04C8-4405-80C3-440CAE4168CD}" type="presParOf" srcId="{080B9853-AB04-42F5-9E2C-EF5BE482C29C}" destId="{571BE2BD-AC33-4FC3-A933-7A91725431FC}" srcOrd="0" destOrd="0" presId="urn:microsoft.com/office/officeart/2005/8/layout/process1"/>
    <dgm:cxn modelId="{9A904031-73ED-4069-AC4A-97BCE86BA5D0}" type="presParOf" srcId="{2B5DDF3D-FE9C-4577-B9CD-E7B3234441D3}" destId="{CC92E397-9060-4C4C-86CE-35D8E265AA84}" srcOrd="8" destOrd="0" presId="urn:microsoft.com/office/officeart/2005/8/layout/process1"/>
    <dgm:cxn modelId="{047C51B3-E63D-4A7F-B2B0-4B8D0FAE08A3}" type="presParOf" srcId="{2B5DDF3D-FE9C-4577-B9CD-E7B3234441D3}" destId="{C5466E09-2550-4C94-B43F-8296F39E66DA}" srcOrd="9" destOrd="0" presId="urn:microsoft.com/office/officeart/2005/8/layout/process1"/>
    <dgm:cxn modelId="{ADA9B6DD-6B53-46BD-B396-4A07B4D78F37}" type="presParOf" srcId="{C5466E09-2550-4C94-B43F-8296F39E66DA}" destId="{3991E8EA-09F5-40D1-B38E-3E2F19DBC930}" srcOrd="0" destOrd="0" presId="urn:microsoft.com/office/officeart/2005/8/layout/process1"/>
    <dgm:cxn modelId="{76EFC5E0-8073-4513-B81C-7C01D1EFA55A}" type="presParOf" srcId="{2B5DDF3D-FE9C-4577-B9CD-E7B3234441D3}" destId="{87DFCA30-B791-41F2-89B0-0B9B9128155B}" srcOrd="10" destOrd="0" presId="urn:microsoft.com/office/officeart/2005/8/layout/process1"/>
    <dgm:cxn modelId="{FA474877-21E6-44CA-89C9-99241099BD77}" type="presParOf" srcId="{2B5DDF3D-FE9C-4577-B9CD-E7B3234441D3}" destId="{E2E34EFF-7792-44E7-943F-94592496C96D}" srcOrd="11" destOrd="0" presId="urn:microsoft.com/office/officeart/2005/8/layout/process1"/>
    <dgm:cxn modelId="{CEE45D28-28C6-4ACE-B2D8-C294BDAD6C9A}" type="presParOf" srcId="{E2E34EFF-7792-44E7-943F-94592496C96D}" destId="{BE79B070-95E3-47BA-9D9B-DB935CAF97E6}" srcOrd="0" destOrd="0" presId="urn:microsoft.com/office/officeart/2005/8/layout/process1"/>
    <dgm:cxn modelId="{0BC02DD3-5457-4D56-9812-A3F959CD7094}" type="presParOf" srcId="{2B5DDF3D-FE9C-4577-B9CD-E7B3234441D3}" destId="{B13385E3-797E-4667-B741-E7C644C04313}" srcOrd="12" destOrd="0" presId="urn:microsoft.com/office/officeart/2005/8/layout/process1"/>
    <dgm:cxn modelId="{321E0B63-F662-4BE3-B003-CEDAECB22B0B}" type="presParOf" srcId="{2B5DDF3D-FE9C-4577-B9CD-E7B3234441D3}" destId="{D4AE78C9-7A58-4767-B1A3-8EF351C282B1}" srcOrd="13" destOrd="0" presId="urn:microsoft.com/office/officeart/2005/8/layout/process1"/>
    <dgm:cxn modelId="{05341701-B73B-4FCB-A4C3-B8FBBC30AAA2}" type="presParOf" srcId="{D4AE78C9-7A58-4767-B1A3-8EF351C282B1}" destId="{56F3CE7F-8D68-44EB-B89C-F2F0680F6340}" srcOrd="0" destOrd="0" presId="urn:microsoft.com/office/officeart/2005/8/layout/process1"/>
    <dgm:cxn modelId="{65D9213F-657A-4322-89C3-2BDB7B4F8364}" type="presParOf" srcId="{2B5DDF3D-FE9C-4577-B9CD-E7B3234441D3}" destId="{3518E0EC-8625-4F49-B3CF-D27A8174928E}" srcOrd="1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BD0E8B-9B45-4DB3-AFAE-E7A5B9D0537E}">
      <dsp:nvSpPr>
        <dsp:cNvPr id="0" name=""/>
        <dsp:cNvSpPr/>
      </dsp:nvSpPr>
      <dsp:spPr>
        <a:xfrm>
          <a:off x="3322" y="450322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/>
            <a:t>ACTION</a:t>
          </a:r>
        </a:p>
      </dsp:txBody>
      <dsp:txXfrm>
        <a:off x="19129" y="466129"/>
        <a:ext cx="867861" cy="508071"/>
      </dsp:txXfrm>
    </dsp:sp>
    <dsp:sp modelId="{5C146B09-6EF3-4C7E-AB85-418DBE50867A}">
      <dsp:nvSpPr>
        <dsp:cNvPr id="0" name=""/>
        <dsp:cNvSpPr/>
      </dsp:nvSpPr>
      <dsp:spPr>
        <a:xfrm>
          <a:off x="992745" y="608630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992745" y="653244"/>
        <a:ext cx="133482" cy="133841"/>
      </dsp:txXfrm>
    </dsp:sp>
    <dsp:sp modelId="{B6D85991-BAD7-4B7E-BE63-3016F6DB3A2A}">
      <dsp:nvSpPr>
        <dsp:cNvPr id="0" name=""/>
        <dsp:cNvSpPr/>
      </dsp:nvSpPr>
      <dsp:spPr>
        <a:xfrm>
          <a:off x="1262587" y="450322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/>
            <a:t>ACTION</a:t>
          </a:r>
          <a:endParaRPr lang="en-AU" sz="1100" kern="1200" dirty="0"/>
        </a:p>
      </dsp:txBody>
      <dsp:txXfrm>
        <a:off x="1278394" y="466129"/>
        <a:ext cx="867861" cy="508071"/>
      </dsp:txXfrm>
    </dsp:sp>
    <dsp:sp modelId="{2921C985-8158-488D-9EEF-DBC8BE0F47A5}">
      <dsp:nvSpPr>
        <dsp:cNvPr id="0" name=""/>
        <dsp:cNvSpPr/>
      </dsp:nvSpPr>
      <dsp:spPr>
        <a:xfrm>
          <a:off x="2252010" y="608630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2252010" y="653244"/>
        <a:ext cx="133482" cy="133841"/>
      </dsp:txXfrm>
    </dsp:sp>
    <dsp:sp modelId="{D672A538-688E-49BF-A07F-9614614B4F66}">
      <dsp:nvSpPr>
        <dsp:cNvPr id="0" name=""/>
        <dsp:cNvSpPr/>
      </dsp:nvSpPr>
      <dsp:spPr>
        <a:xfrm>
          <a:off x="2521852" y="450322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/>
            <a:t>ACTION</a:t>
          </a:r>
          <a:endParaRPr lang="en-AU" sz="1100" kern="1200" dirty="0"/>
        </a:p>
      </dsp:txBody>
      <dsp:txXfrm>
        <a:off x="2537659" y="466129"/>
        <a:ext cx="867861" cy="508071"/>
      </dsp:txXfrm>
    </dsp:sp>
    <dsp:sp modelId="{5585BC51-B9A3-416B-B0A9-168C5CAE56F0}">
      <dsp:nvSpPr>
        <dsp:cNvPr id="0" name=""/>
        <dsp:cNvSpPr/>
      </dsp:nvSpPr>
      <dsp:spPr>
        <a:xfrm>
          <a:off x="3511275" y="608630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3511275" y="653244"/>
        <a:ext cx="133482" cy="133841"/>
      </dsp:txXfrm>
    </dsp:sp>
    <dsp:sp modelId="{2E7CA9C8-9927-4382-AE01-44782504206F}">
      <dsp:nvSpPr>
        <dsp:cNvPr id="0" name=""/>
        <dsp:cNvSpPr/>
      </dsp:nvSpPr>
      <dsp:spPr>
        <a:xfrm>
          <a:off x="3781117" y="450322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/>
            <a:t>ACTION</a:t>
          </a:r>
          <a:endParaRPr lang="en-AU" sz="1100" kern="1200" dirty="0"/>
        </a:p>
      </dsp:txBody>
      <dsp:txXfrm>
        <a:off x="3796924" y="466129"/>
        <a:ext cx="867861" cy="508071"/>
      </dsp:txXfrm>
    </dsp:sp>
    <dsp:sp modelId="{1D3EA62B-F2C4-4B9C-8B26-10BECE7BE662}">
      <dsp:nvSpPr>
        <dsp:cNvPr id="0" name=""/>
        <dsp:cNvSpPr/>
      </dsp:nvSpPr>
      <dsp:spPr>
        <a:xfrm>
          <a:off x="4770540" y="608630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4770540" y="653244"/>
        <a:ext cx="133482" cy="133841"/>
      </dsp:txXfrm>
    </dsp:sp>
    <dsp:sp modelId="{1A78B135-BBAB-4845-B725-E80BDFEAACF0}">
      <dsp:nvSpPr>
        <dsp:cNvPr id="0" name=""/>
        <dsp:cNvSpPr/>
      </dsp:nvSpPr>
      <dsp:spPr>
        <a:xfrm>
          <a:off x="5040383" y="450322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/>
            <a:t>ACTION</a:t>
          </a:r>
          <a:endParaRPr lang="en-AU" sz="1100" kern="1200" dirty="0"/>
        </a:p>
      </dsp:txBody>
      <dsp:txXfrm>
        <a:off x="5056190" y="466129"/>
        <a:ext cx="867861" cy="508071"/>
      </dsp:txXfrm>
    </dsp:sp>
    <dsp:sp modelId="{3E83548F-C9B6-47AD-8E7B-680FC1CC0052}">
      <dsp:nvSpPr>
        <dsp:cNvPr id="0" name=""/>
        <dsp:cNvSpPr/>
      </dsp:nvSpPr>
      <dsp:spPr>
        <a:xfrm>
          <a:off x="6029805" y="608630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6029805" y="653244"/>
        <a:ext cx="133482" cy="133841"/>
      </dsp:txXfrm>
    </dsp:sp>
    <dsp:sp modelId="{487EF174-6A96-4290-AC8D-3E4DF59A4185}">
      <dsp:nvSpPr>
        <dsp:cNvPr id="0" name=""/>
        <dsp:cNvSpPr/>
      </dsp:nvSpPr>
      <dsp:spPr>
        <a:xfrm>
          <a:off x="6299648" y="450322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/>
            <a:t>ACTION</a:t>
          </a:r>
          <a:endParaRPr lang="en-AU" sz="1100" kern="1200" dirty="0"/>
        </a:p>
      </dsp:txBody>
      <dsp:txXfrm>
        <a:off x="6315455" y="466129"/>
        <a:ext cx="867861" cy="508071"/>
      </dsp:txXfrm>
    </dsp:sp>
    <dsp:sp modelId="{EA7B3688-78B5-49E8-90D4-E559A8E0BC6F}">
      <dsp:nvSpPr>
        <dsp:cNvPr id="0" name=""/>
        <dsp:cNvSpPr/>
      </dsp:nvSpPr>
      <dsp:spPr>
        <a:xfrm>
          <a:off x="7289070" y="608630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7289070" y="653244"/>
        <a:ext cx="133482" cy="133841"/>
      </dsp:txXfrm>
    </dsp:sp>
    <dsp:sp modelId="{66FAD3DD-1E4F-41CC-90C0-7DD668C2157D}">
      <dsp:nvSpPr>
        <dsp:cNvPr id="0" name=""/>
        <dsp:cNvSpPr/>
      </dsp:nvSpPr>
      <dsp:spPr>
        <a:xfrm>
          <a:off x="7558913" y="450322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/>
            <a:t>ACTION</a:t>
          </a:r>
          <a:endParaRPr lang="en-AU" sz="1100" kern="1200" dirty="0"/>
        </a:p>
      </dsp:txBody>
      <dsp:txXfrm>
        <a:off x="7574720" y="466129"/>
        <a:ext cx="867861" cy="508071"/>
      </dsp:txXfrm>
    </dsp:sp>
    <dsp:sp modelId="{D233AB03-345C-4F28-80ED-068AB47177C5}">
      <dsp:nvSpPr>
        <dsp:cNvPr id="0" name=""/>
        <dsp:cNvSpPr/>
      </dsp:nvSpPr>
      <dsp:spPr>
        <a:xfrm>
          <a:off x="8548335" y="608630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8548335" y="653244"/>
        <a:ext cx="133482" cy="133841"/>
      </dsp:txXfrm>
    </dsp:sp>
    <dsp:sp modelId="{6D4ED3EB-3884-4BB2-92CF-191986621630}">
      <dsp:nvSpPr>
        <dsp:cNvPr id="0" name=""/>
        <dsp:cNvSpPr/>
      </dsp:nvSpPr>
      <dsp:spPr>
        <a:xfrm>
          <a:off x="8818178" y="450322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/>
            <a:t>ACTION</a:t>
          </a:r>
          <a:endParaRPr lang="en-AU" sz="1100" kern="1200" dirty="0"/>
        </a:p>
      </dsp:txBody>
      <dsp:txXfrm>
        <a:off x="8833985" y="466129"/>
        <a:ext cx="867861" cy="5080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BD0E8B-9B45-4DB3-AFAE-E7A5B9D0537E}">
      <dsp:nvSpPr>
        <dsp:cNvPr id="0" name=""/>
        <dsp:cNvSpPr/>
      </dsp:nvSpPr>
      <dsp:spPr>
        <a:xfrm>
          <a:off x="3322" y="402147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CHANNEL</a:t>
          </a:r>
          <a:endParaRPr lang="en-AU" sz="1100" kern="1200" dirty="0"/>
        </a:p>
      </dsp:txBody>
      <dsp:txXfrm>
        <a:off x="19129" y="417954"/>
        <a:ext cx="867861" cy="508071"/>
      </dsp:txXfrm>
    </dsp:sp>
    <dsp:sp modelId="{DDDEC94F-8425-49B0-A041-050834481272}">
      <dsp:nvSpPr>
        <dsp:cNvPr id="0" name=""/>
        <dsp:cNvSpPr/>
      </dsp:nvSpPr>
      <dsp:spPr>
        <a:xfrm>
          <a:off x="992745" y="560455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992745" y="605069"/>
        <a:ext cx="133482" cy="133841"/>
      </dsp:txXfrm>
    </dsp:sp>
    <dsp:sp modelId="{085B888D-3D38-4A7C-83E5-56D473F2EF52}">
      <dsp:nvSpPr>
        <dsp:cNvPr id="0" name=""/>
        <dsp:cNvSpPr/>
      </dsp:nvSpPr>
      <dsp:spPr>
        <a:xfrm>
          <a:off x="1262587" y="402147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CHANNEL</a:t>
          </a:r>
          <a:endParaRPr lang="en-AU" sz="1100" kern="1200" dirty="0"/>
        </a:p>
      </dsp:txBody>
      <dsp:txXfrm>
        <a:off x="1278394" y="417954"/>
        <a:ext cx="867861" cy="508071"/>
      </dsp:txXfrm>
    </dsp:sp>
    <dsp:sp modelId="{015E55D4-6454-4877-8907-51AA7A8F7703}">
      <dsp:nvSpPr>
        <dsp:cNvPr id="0" name=""/>
        <dsp:cNvSpPr/>
      </dsp:nvSpPr>
      <dsp:spPr>
        <a:xfrm>
          <a:off x="2252010" y="560455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2252010" y="605069"/>
        <a:ext cx="133482" cy="133841"/>
      </dsp:txXfrm>
    </dsp:sp>
    <dsp:sp modelId="{6C4993D6-E636-4112-8646-297B420DB1E4}">
      <dsp:nvSpPr>
        <dsp:cNvPr id="0" name=""/>
        <dsp:cNvSpPr/>
      </dsp:nvSpPr>
      <dsp:spPr>
        <a:xfrm>
          <a:off x="2521852" y="402147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CHANNEL</a:t>
          </a:r>
          <a:endParaRPr lang="en-AU" sz="1100" kern="1200" dirty="0"/>
        </a:p>
      </dsp:txBody>
      <dsp:txXfrm>
        <a:off x="2537659" y="417954"/>
        <a:ext cx="867861" cy="508071"/>
      </dsp:txXfrm>
    </dsp:sp>
    <dsp:sp modelId="{81EF4085-810B-47EB-A9DB-DC2A3CEEE1FA}">
      <dsp:nvSpPr>
        <dsp:cNvPr id="0" name=""/>
        <dsp:cNvSpPr/>
      </dsp:nvSpPr>
      <dsp:spPr>
        <a:xfrm>
          <a:off x="3511275" y="560455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3511275" y="605069"/>
        <a:ext cx="133482" cy="133841"/>
      </dsp:txXfrm>
    </dsp:sp>
    <dsp:sp modelId="{C1B406DE-BAF0-49D7-AA53-70D0DD52B7A2}">
      <dsp:nvSpPr>
        <dsp:cNvPr id="0" name=""/>
        <dsp:cNvSpPr/>
      </dsp:nvSpPr>
      <dsp:spPr>
        <a:xfrm>
          <a:off x="3781117" y="402147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CHANNEL</a:t>
          </a:r>
          <a:endParaRPr lang="en-AU" sz="1100" kern="1200" dirty="0"/>
        </a:p>
      </dsp:txBody>
      <dsp:txXfrm>
        <a:off x="3796924" y="417954"/>
        <a:ext cx="867861" cy="508071"/>
      </dsp:txXfrm>
    </dsp:sp>
    <dsp:sp modelId="{080B9853-AB04-42F5-9E2C-EF5BE482C29C}">
      <dsp:nvSpPr>
        <dsp:cNvPr id="0" name=""/>
        <dsp:cNvSpPr/>
      </dsp:nvSpPr>
      <dsp:spPr>
        <a:xfrm>
          <a:off x="4770540" y="560455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4770540" y="605069"/>
        <a:ext cx="133482" cy="133841"/>
      </dsp:txXfrm>
    </dsp:sp>
    <dsp:sp modelId="{CC92E397-9060-4C4C-86CE-35D8E265AA84}">
      <dsp:nvSpPr>
        <dsp:cNvPr id="0" name=""/>
        <dsp:cNvSpPr/>
      </dsp:nvSpPr>
      <dsp:spPr>
        <a:xfrm>
          <a:off x="5040383" y="402147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CHANNEL</a:t>
          </a:r>
          <a:endParaRPr lang="en-AU" sz="1100" kern="1200" dirty="0"/>
        </a:p>
      </dsp:txBody>
      <dsp:txXfrm>
        <a:off x="5056190" y="417954"/>
        <a:ext cx="867861" cy="508071"/>
      </dsp:txXfrm>
    </dsp:sp>
    <dsp:sp modelId="{C5466E09-2550-4C94-B43F-8296F39E66DA}">
      <dsp:nvSpPr>
        <dsp:cNvPr id="0" name=""/>
        <dsp:cNvSpPr/>
      </dsp:nvSpPr>
      <dsp:spPr>
        <a:xfrm>
          <a:off x="6029805" y="560455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6029805" y="605069"/>
        <a:ext cx="133482" cy="133841"/>
      </dsp:txXfrm>
    </dsp:sp>
    <dsp:sp modelId="{87DFCA30-B791-41F2-89B0-0B9B9128155B}">
      <dsp:nvSpPr>
        <dsp:cNvPr id="0" name=""/>
        <dsp:cNvSpPr/>
      </dsp:nvSpPr>
      <dsp:spPr>
        <a:xfrm>
          <a:off x="6299648" y="402147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CHANNEL</a:t>
          </a:r>
          <a:endParaRPr lang="en-AU" sz="1100" kern="1200" dirty="0"/>
        </a:p>
      </dsp:txBody>
      <dsp:txXfrm>
        <a:off x="6315455" y="417954"/>
        <a:ext cx="867861" cy="508071"/>
      </dsp:txXfrm>
    </dsp:sp>
    <dsp:sp modelId="{E2E34EFF-7792-44E7-943F-94592496C96D}">
      <dsp:nvSpPr>
        <dsp:cNvPr id="0" name=""/>
        <dsp:cNvSpPr/>
      </dsp:nvSpPr>
      <dsp:spPr>
        <a:xfrm>
          <a:off x="7289070" y="560455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7289070" y="605069"/>
        <a:ext cx="133482" cy="133841"/>
      </dsp:txXfrm>
    </dsp:sp>
    <dsp:sp modelId="{B13385E3-797E-4667-B741-E7C644C04313}">
      <dsp:nvSpPr>
        <dsp:cNvPr id="0" name=""/>
        <dsp:cNvSpPr/>
      </dsp:nvSpPr>
      <dsp:spPr>
        <a:xfrm>
          <a:off x="7558913" y="402147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CHANNEL</a:t>
          </a:r>
          <a:endParaRPr lang="en-AU" sz="1100" kern="1200" dirty="0"/>
        </a:p>
      </dsp:txBody>
      <dsp:txXfrm>
        <a:off x="7574720" y="417954"/>
        <a:ext cx="867861" cy="508071"/>
      </dsp:txXfrm>
    </dsp:sp>
    <dsp:sp modelId="{D4AE78C9-7A58-4767-B1A3-8EF351C282B1}">
      <dsp:nvSpPr>
        <dsp:cNvPr id="0" name=""/>
        <dsp:cNvSpPr/>
      </dsp:nvSpPr>
      <dsp:spPr>
        <a:xfrm>
          <a:off x="8548335" y="560455"/>
          <a:ext cx="190688" cy="223069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900" kern="1200"/>
        </a:p>
      </dsp:txBody>
      <dsp:txXfrm>
        <a:off x="8548335" y="605069"/>
        <a:ext cx="133482" cy="133841"/>
      </dsp:txXfrm>
    </dsp:sp>
    <dsp:sp modelId="{3518E0EC-8625-4F49-B3CF-D27A8174928E}">
      <dsp:nvSpPr>
        <dsp:cNvPr id="0" name=""/>
        <dsp:cNvSpPr/>
      </dsp:nvSpPr>
      <dsp:spPr>
        <a:xfrm>
          <a:off x="8818178" y="402147"/>
          <a:ext cx="899475" cy="5396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CHANNEL</a:t>
          </a:r>
          <a:endParaRPr lang="en-AU" sz="1100" kern="1200" dirty="0"/>
        </a:p>
      </dsp:txBody>
      <dsp:txXfrm>
        <a:off x="8833985" y="417954"/>
        <a:ext cx="867861" cy="508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C263E-34BD-468B-B8DC-C5F0782A4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8EA4C5-2C22-49F8-A3F5-216BDCD1F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9E654-8E5E-4277-9685-2EB8FB607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FAC2-5804-40A1-9C2F-67115131647D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35D1C-CCF2-4211-BB38-834ABFA1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CC567-ED92-40D2-B8A0-9C7029CD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363D-CA86-4B29-9301-42ADB8555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370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75FEB-AF1D-499F-9145-BE2F5DBBF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B0519-4930-4D0F-9736-4085A224D3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1A766-3E8A-4B21-A9EB-2F0C946E8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FAC2-5804-40A1-9C2F-67115131647D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B9ACF-EE23-40D4-903A-B57C2C1E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20109-2513-4027-A14A-5A5234E1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363D-CA86-4B29-9301-42ADB8555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78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55F86-EF69-44FC-AB5D-EB2FF780DB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1CB89C-5D7D-47FB-9DD7-0B53CDD19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42906-750B-4229-875F-BEE575BF3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FAC2-5804-40A1-9C2F-67115131647D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9F6A7-33BF-4FF5-8F1A-CF9FFFCC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058C3-7080-4133-B530-DCB8E4F74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363D-CA86-4B29-9301-42ADB8555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060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7165F-1310-4CED-82F8-EDF1F4BCC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38002-607A-4580-85CF-69F53EB2B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E0EF9-3583-4837-B21D-38A5597E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FAC2-5804-40A1-9C2F-67115131647D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EAAAE-72A6-4B91-BF9C-545BB1489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9BEA9-0DE0-4F2D-A1C4-FAF86EAE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363D-CA86-4B29-9301-42ADB8555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457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45B23-9025-4492-BE95-ECF03C50C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47BD3B-0972-47A9-85E6-D3A3FCCDC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98D53-C701-4F47-8552-B61899916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FAC2-5804-40A1-9C2F-67115131647D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67BB7-5F0F-49DC-9757-E0F60F1A2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BB6E4-B111-4CBA-B7C1-2730CC592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363D-CA86-4B29-9301-42ADB8555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276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65331-C827-4810-AC42-1DC99AF68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B71D5-FBC5-459E-8675-C8CDE84C0E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BF08B-D39E-432B-9924-B4823597D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9E971-C079-4467-84F2-5F056DE7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FAC2-5804-40A1-9C2F-67115131647D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468CE-C754-490D-99F7-49C8216B0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631F8-6C83-4698-B121-BAD828673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363D-CA86-4B29-9301-42ADB8555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43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85FB2-4BB2-42B2-A737-38FEC11E8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29B75-7C3E-45FA-9CE8-84487F016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0ECBA-C884-44CD-B262-72BB9E801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BE23C3-C0EB-4136-8C33-1B338976F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A7ED4-5EA1-4A37-B5AD-A3C2803142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D18836-407F-46E6-A01A-2231F95ED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FAC2-5804-40A1-9C2F-67115131647D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601BAA-9E43-4A0D-B3C9-95AFAC6CA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9AA6D7-EBEE-4F10-8D36-13FD8630E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363D-CA86-4B29-9301-42ADB8555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527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6E6F3-F822-4A05-8196-76D0CF7F9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017BA4-0619-4E15-8D7A-D962EFD75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FAC2-5804-40A1-9C2F-67115131647D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BD270B-8B23-46FB-A13C-2DC48A57F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E20FEA-A0B4-4E18-9B02-F4CD9A14F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363D-CA86-4B29-9301-42ADB8555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600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13D33F-9192-4BDD-8571-4AFBC1AB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FAC2-5804-40A1-9C2F-67115131647D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860610-E956-43F8-AB58-EEE6B829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FFFE9-60E8-485B-B360-182CBBBD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363D-CA86-4B29-9301-42ADB8555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997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1CE6-2F29-4649-8942-3ACD248D9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2B85D-274D-4F75-9416-C36F1EB2F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74D81A-676E-4821-A7FF-DAA80F619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CB2A5-4F44-4BBF-A627-29E621E8D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FAC2-5804-40A1-9C2F-67115131647D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DA63E-E44E-4D43-AEB8-9AEBDF852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208CFB-AD65-4A8C-A52C-093351FC9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363D-CA86-4B29-9301-42ADB8555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598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F060F-A25D-4C7F-BEC3-866B271EA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02D0ED-E95E-48DC-9FF8-4AA810722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FBABA0-7125-4163-90CA-2992AAA77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CAD5C-414F-4B03-B3CE-85A8FD118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FAC2-5804-40A1-9C2F-67115131647D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D38F93-72B1-48F2-BBFE-F6EDC60BB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9A010-73E0-4EB2-B52B-D93A2F281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363D-CA86-4B29-9301-42ADB8555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300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509912-FC9D-441A-9BC0-FD6AA632B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F22F4-1FCE-4DD9-897D-2E9D785AD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3F951-50A6-479C-800F-D8FA86603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1FAC2-5804-40A1-9C2F-67115131647D}" type="datetimeFigureOut">
              <a:rPr lang="en-AU" smtClean="0"/>
              <a:t>22/11/2020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54FFC-6EE6-4B8D-A30B-6105023B08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81BB6-4C4F-405F-BB51-E0E4A0D76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A363D-CA86-4B29-9301-42ADB8555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494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4.sv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3.png"/><Relationship Id="rId2" Type="http://schemas.openxmlformats.org/officeDocument/2006/relationships/diagramData" Target="../diagrams/data1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image" Target="../media/image6.svg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D9384E9-8270-4697-AD55-B2EDBE8215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24"/>
            <a:ext cx="12192000" cy="68471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A9D7094-D18A-4E9E-975E-B46179FDE6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71" r="1949" b="53570"/>
          <a:stretch/>
        </p:blipFill>
        <p:spPr>
          <a:xfrm>
            <a:off x="0" y="6164981"/>
            <a:ext cx="12192000" cy="6930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75F110-D3F9-4003-8A18-0B837EE3474F}"/>
              </a:ext>
            </a:extLst>
          </p:cNvPr>
          <p:cNvSpPr txBox="1"/>
          <p:nvPr/>
        </p:nvSpPr>
        <p:spPr>
          <a:xfrm>
            <a:off x="83889" y="6372990"/>
            <a:ext cx="3850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Bahnschrift Light" panose="020B0502040204020203" pitchFamily="34" charset="0"/>
              </a:rPr>
              <a:t>JOURNEY MAPPING | 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1123283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206DDE2-E7F6-4D37-B979-7A3B0F2BCB50}"/>
              </a:ext>
            </a:extLst>
          </p:cNvPr>
          <p:cNvGraphicFramePr/>
          <p:nvPr/>
        </p:nvGraphicFramePr>
        <p:xfrm>
          <a:off x="1288189" y="663388"/>
          <a:ext cx="9720976" cy="144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158B5E9-7524-44E7-B5CD-51509236F68B}"/>
              </a:ext>
            </a:extLst>
          </p:cNvPr>
          <p:cNvGraphicFramePr/>
          <p:nvPr/>
        </p:nvGraphicFramePr>
        <p:xfrm>
          <a:off x="1288189" y="1691341"/>
          <a:ext cx="9720976" cy="1343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E1AE2C5-0E9F-410E-9B5A-E73C87F2FC6E}"/>
              </a:ext>
            </a:extLst>
          </p:cNvPr>
          <p:cNvSpPr/>
          <p:nvPr/>
        </p:nvSpPr>
        <p:spPr>
          <a:xfrm>
            <a:off x="8935399" y="3183861"/>
            <a:ext cx="899475" cy="900968"/>
          </a:xfrm>
          <a:prstGeom prst="roundRect">
            <a:avLst>
              <a:gd name="adj" fmla="val 10000"/>
            </a:avLst>
          </a:prstGeom>
          <a:ln>
            <a:solidFill>
              <a:srgbClr val="C00000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PAIN POINT</a:t>
            </a: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E3BB13-B0D0-4FBF-838C-81538AD85A9B}"/>
              </a:ext>
            </a:extLst>
          </p:cNvPr>
          <p:cNvSpPr/>
          <p:nvPr/>
        </p:nvSpPr>
        <p:spPr>
          <a:xfrm>
            <a:off x="7643629" y="3183861"/>
            <a:ext cx="899475" cy="900968"/>
          </a:xfrm>
          <a:prstGeom prst="roundRect">
            <a:avLst>
              <a:gd name="adj" fmla="val 10000"/>
            </a:avLst>
          </a:prstGeom>
          <a:ln>
            <a:solidFill>
              <a:srgbClr val="C00000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PAIN POINT</a:t>
            </a: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A303AF8-FCC5-4C2A-9C52-75E4EF47E077}"/>
              </a:ext>
            </a:extLst>
          </p:cNvPr>
          <p:cNvSpPr/>
          <p:nvPr/>
        </p:nvSpPr>
        <p:spPr>
          <a:xfrm>
            <a:off x="6351860" y="3171570"/>
            <a:ext cx="899475" cy="900968"/>
          </a:xfrm>
          <a:prstGeom prst="roundRect">
            <a:avLst>
              <a:gd name="adj" fmla="val 10000"/>
            </a:avLst>
          </a:prstGeom>
          <a:ln>
            <a:solidFill>
              <a:srgbClr val="C00000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PAIN POINT</a:t>
            </a: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7D22B5-99D5-48F3-AFCF-8A9F213CE5CB}"/>
              </a:ext>
            </a:extLst>
          </p:cNvPr>
          <p:cNvSpPr txBox="1"/>
          <p:nvPr/>
        </p:nvSpPr>
        <p:spPr>
          <a:xfrm rot="16200000">
            <a:off x="354937" y="3422484"/>
            <a:ext cx="754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400" normalizeH="0" baseline="0" noProof="0" dirty="0">
                <a:ln>
                  <a:noFill/>
                </a:ln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PAIN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E5F3BB4-BF80-4297-A0EE-DBF264510698}"/>
              </a:ext>
            </a:extLst>
          </p:cNvPr>
          <p:cNvSpPr/>
          <p:nvPr/>
        </p:nvSpPr>
        <p:spPr>
          <a:xfrm>
            <a:off x="959176" y="3087713"/>
            <a:ext cx="10559763" cy="1072025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27B9CD-B133-4185-BE1A-0F61B50AAA9A}"/>
              </a:ext>
            </a:extLst>
          </p:cNvPr>
          <p:cNvSpPr txBox="1"/>
          <p:nvPr/>
        </p:nvSpPr>
        <p:spPr>
          <a:xfrm rot="16200000">
            <a:off x="177535" y="1188333"/>
            <a:ext cx="1072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400" normalizeH="0" baseline="0" noProof="0" dirty="0">
                <a:ln>
                  <a:noFill/>
                </a:ln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ACTION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7EB56F-848A-4B0C-A8EC-D4C8D5B6E591}"/>
              </a:ext>
            </a:extLst>
          </p:cNvPr>
          <p:cNvSpPr txBox="1"/>
          <p:nvPr/>
        </p:nvSpPr>
        <p:spPr>
          <a:xfrm rot="16200000">
            <a:off x="96307" y="2359875"/>
            <a:ext cx="12715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400" normalizeH="0" baseline="0" noProof="0" dirty="0">
                <a:ln>
                  <a:noFill/>
                </a:ln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CHANNEL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CFB168A-DED4-4FDF-804F-BF76609B87BD}"/>
              </a:ext>
            </a:extLst>
          </p:cNvPr>
          <p:cNvSpPr/>
          <p:nvPr/>
        </p:nvSpPr>
        <p:spPr>
          <a:xfrm>
            <a:off x="939815" y="1900237"/>
            <a:ext cx="10559763" cy="906177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CB16325-12B0-466D-BE0E-2D97BEF58ECC}"/>
              </a:ext>
            </a:extLst>
          </p:cNvPr>
          <p:cNvSpPr/>
          <p:nvPr/>
        </p:nvSpPr>
        <p:spPr>
          <a:xfrm>
            <a:off x="959176" y="958315"/>
            <a:ext cx="10521043" cy="858532"/>
          </a:xfrm>
          <a:prstGeom prst="round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894A20-7BCE-4680-9D4E-DD8E5016567E}"/>
              </a:ext>
            </a:extLst>
          </p:cNvPr>
          <p:cNvSpPr txBox="1"/>
          <p:nvPr/>
        </p:nvSpPr>
        <p:spPr>
          <a:xfrm rot="16200000">
            <a:off x="-178837" y="4741389"/>
            <a:ext cx="1826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400" normalizeH="0" baseline="0" noProof="0" dirty="0">
                <a:ln>
                  <a:noFill/>
                </a:ln>
                <a:effectLst/>
                <a:uLnTx/>
                <a:uFillTx/>
                <a:latin typeface="Lato Black" charset="0"/>
                <a:ea typeface="Lato Black" charset="0"/>
                <a:cs typeface="Lato Black" charset="0"/>
              </a:rPr>
              <a:t>OPPORTUNITY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7E21B3A-C627-416C-B90D-E7E2828B96BF}"/>
              </a:ext>
            </a:extLst>
          </p:cNvPr>
          <p:cNvSpPr/>
          <p:nvPr/>
        </p:nvSpPr>
        <p:spPr>
          <a:xfrm>
            <a:off x="959176" y="4295987"/>
            <a:ext cx="10559763" cy="132377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AE4BAAA-540B-4A10-A52B-3F95E89557B3}"/>
              </a:ext>
            </a:extLst>
          </p:cNvPr>
          <p:cNvSpPr/>
          <p:nvPr/>
        </p:nvSpPr>
        <p:spPr>
          <a:xfrm>
            <a:off x="6351860" y="4483423"/>
            <a:ext cx="899475" cy="900968"/>
          </a:xfrm>
          <a:prstGeom prst="roundRect">
            <a:avLst>
              <a:gd name="adj" fmla="val 10000"/>
            </a:avLst>
          </a:prstGeom>
          <a:ln>
            <a:solidFill>
              <a:srgbClr val="00B050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OPPORTUNITY</a:t>
            </a:r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304054A-7058-4CD6-A7A5-2A1A9057C920}"/>
              </a:ext>
            </a:extLst>
          </p:cNvPr>
          <p:cNvSpPr/>
          <p:nvPr/>
        </p:nvSpPr>
        <p:spPr>
          <a:xfrm>
            <a:off x="9040161" y="4507389"/>
            <a:ext cx="899475" cy="900968"/>
          </a:xfrm>
          <a:prstGeom prst="roundRect">
            <a:avLst>
              <a:gd name="adj" fmla="val 10000"/>
            </a:avLst>
          </a:prstGeom>
          <a:ln>
            <a:solidFill>
              <a:srgbClr val="00B050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OPPORTUNITY</a:t>
            </a:r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8541589-6885-4296-86FD-889C108008F9}"/>
              </a:ext>
            </a:extLst>
          </p:cNvPr>
          <p:cNvSpPr/>
          <p:nvPr/>
        </p:nvSpPr>
        <p:spPr>
          <a:xfrm>
            <a:off x="7703863" y="4492487"/>
            <a:ext cx="899475" cy="900968"/>
          </a:xfrm>
          <a:prstGeom prst="roundRect">
            <a:avLst>
              <a:gd name="adj" fmla="val 10000"/>
            </a:avLst>
          </a:prstGeom>
          <a:ln>
            <a:solidFill>
              <a:srgbClr val="00B050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OPPORTUNITY</a:t>
            </a:r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Graphic 21" descr="Stars">
            <a:extLst>
              <a:ext uri="{FF2B5EF4-FFF2-40B4-BE49-F238E27FC236}">
                <a16:creationId xmlns:a16="http://schemas.microsoft.com/office/drawing/2014/main" id="{DC1E3366-0EA2-45F3-BD94-2F51B11DCCC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59176" y="5712369"/>
            <a:ext cx="446208" cy="446208"/>
          </a:xfrm>
          <a:prstGeom prst="rect">
            <a:avLst/>
          </a:prstGeom>
        </p:spPr>
      </p:pic>
      <p:pic>
        <p:nvPicPr>
          <p:cNvPr id="23" name="Graphic 22" descr="Close">
            <a:extLst>
              <a:ext uri="{FF2B5EF4-FFF2-40B4-BE49-F238E27FC236}">
                <a16:creationId xmlns:a16="http://schemas.microsoft.com/office/drawing/2014/main" id="{F8D42D97-01BC-4BB8-9DE2-EB02024144C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491827" y="5712369"/>
            <a:ext cx="486395" cy="48639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612B2EC-6F0C-41EA-A7CE-433150819188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71" r="1949" b="53570"/>
          <a:stretch/>
        </p:blipFill>
        <p:spPr>
          <a:xfrm>
            <a:off x="0" y="6222064"/>
            <a:ext cx="12192000" cy="69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1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Bahnschrift Light</vt:lpstr>
      <vt:lpstr>Calibri</vt:lpstr>
      <vt:lpstr>Calibri Light</vt:lpstr>
      <vt:lpstr>Lato Black</vt:lpstr>
      <vt:lpstr>Lato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Radbourne</dc:creator>
  <cp:lastModifiedBy>Dom Dudkiewicz</cp:lastModifiedBy>
  <cp:revision>3</cp:revision>
  <dcterms:created xsi:type="dcterms:W3CDTF">2020-05-22T00:31:39Z</dcterms:created>
  <dcterms:modified xsi:type="dcterms:W3CDTF">2020-11-22T03:57:25Z</dcterms:modified>
</cp:coreProperties>
</file>