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71" r:id="rId3"/>
    <p:sldId id="269" r:id="rId4"/>
    <p:sldId id="273" r:id="rId5"/>
    <p:sldId id="275" r:id="rId6"/>
    <p:sldId id="278" r:id="rId7"/>
    <p:sldId id="276" r:id="rId8"/>
    <p:sldId id="257" r:id="rId9"/>
    <p:sldId id="258" r:id="rId10"/>
    <p:sldId id="260" r:id="rId11"/>
    <p:sldId id="272" r:id="rId12"/>
    <p:sldId id="261" r:id="rId13"/>
    <p:sldId id="262" r:id="rId14"/>
    <p:sldId id="263" r:id="rId15"/>
    <p:sldId id="264" r:id="rId16"/>
    <p:sldId id="265" r:id="rId17"/>
    <p:sldId id="266" r:id="rId18"/>
    <p:sldId id="267" r:id="rId19"/>
    <p:sldId id="268" r:id="rId20"/>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napToObjects="1">
      <p:cViewPr varScale="1">
        <p:scale>
          <a:sx n="68" d="100"/>
          <a:sy n="68" d="100"/>
        </p:scale>
        <p:origin x="1910"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pPr/>
              <a:t>8/17/2025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pPr/>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61895A-832A-4167-BE9B-7448CA062309}" type="datetime1">
              <a:rPr lang="en-US" smtClean="0"/>
              <a:pPr/>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7571FF-D602-4BB6-9683-7A1E909D4296}" type="datetime1">
              <a:rPr lang="en-US" smtClean="0"/>
              <a:pPr/>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392BEB-5202-498C-89F7-BBD3BEE1B887}" type="datetime1">
              <a:rPr lang="en-US" smtClean="0"/>
              <a:pPr/>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pPr/>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pPr/>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pPr/>
              <a:t>8/17/2025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DD0FD-55B0-48C4-8AF2-8A69533EDFC3}"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pPr/>
              <a:t>8/17/2025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DD0FD-55B0-48C4-8AF2-8A69533EDFC3}"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pPr/>
              <a:t>8/17/2025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pPr/>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pPr/>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pPr/>
              <a:t>8/17/2025</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a:t>Young Guns</a:t>
            </a:r>
          </a:p>
        </p:txBody>
      </p:sp>
      <p:sp>
        <p:nvSpPr>
          <p:cNvPr id="3" name="Subtitle 2"/>
          <p:cNvSpPr>
            <a:spLocks noGrp="1"/>
          </p:cNvSpPr>
          <p:nvPr>
            <p:ph type="subTitle" idx="1"/>
          </p:nvPr>
        </p:nvSpPr>
        <p:spPr>
          <a:xfrm>
            <a:off x="1371600" y="3767862"/>
            <a:ext cx="6400800" cy="1752600"/>
          </a:xfrm>
        </p:spPr>
        <p:txBody>
          <a:bodyPr>
            <a:normAutofit/>
          </a:bodyPr>
          <a:lstStyle/>
          <a:p>
            <a:r>
              <a:rPr lang="en-US" dirty="0"/>
              <a:t>2025-2026</a:t>
            </a:r>
          </a:p>
          <a:p>
            <a:endParaRPr lang="en-US" dirty="0"/>
          </a:p>
        </p:txBody>
      </p:sp>
    </p:spTree>
    <p:extLst>
      <p:ext uri="{BB962C8B-B14F-4D97-AF65-F5344CB8AC3E}">
        <p14:creationId xmlns:p14="http://schemas.microsoft.com/office/powerpoint/2010/main" val="1209627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Young Guns wants to provide the opportunity for kids to win great awards.  </a:t>
            </a:r>
          </a:p>
          <a:p>
            <a:r>
              <a:rPr lang="en-US" dirty="0"/>
              <a:t> Which include:</a:t>
            </a:r>
          </a:p>
          <a:p>
            <a:pPr lvl="1"/>
            <a:r>
              <a:rPr lang="en-US" dirty="0"/>
              <a:t>Saddles to the All Around and Event Winners</a:t>
            </a:r>
          </a:p>
          <a:p>
            <a:pPr lvl="1"/>
            <a:r>
              <a:rPr lang="en-US" dirty="0"/>
              <a:t>Prizes to the Average Winners and Series Event Winners</a:t>
            </a:r>
          </a:p>
          <a:p>
            <a:pPr lvl="1"/>
            <a:r>
              <a:rPr lang="en-US" dirty="0"/>
              <a:t>Prizes through 8th place in every event, and Finals Average Prizes through 4t</a:t>
            </a:r>
            <a:r>
              <a:rPr lang="en-US" baseline="30000" dirty="0"/>
              <a:t>h</a:t>
            </a:r>
            <a:r>
              <a:rPr lang="en-US" dirty="0"/>
              <a:t> place in every event.</a:t>
            </a:r>
          </a:p>
          <a:p>
            <a:pPr lvl="1"/>
            <a:endParaRPr lang="en-US" dirty="0"/>
          </a:p>
        </p:txBody>
      </p:sp>
      <p:sp>
        <p:nvSpPr>
          <p:cNvPr id="3" name="Title 2"/>
          <p:cNvSpPr>
            <a:spLocks noGrp="1"/>
          </p:cNvSpPr>
          <p:nvPr>
            <p:ph type="title"/>
          </p:nvPr>
        </p:nvSpPr>
        <p:spPr/>
        <p:txBody>
          <a:bodyPr/>
          <a:lstStyle/>
          <a:p>
            <a:r>
              <a:rPr lang="en-US" dirty="0"/>
              <a:t>Winning “Cool” Awards</a:t>
            </a:r>
          </a:p>
        </p:txBody>
      </p:sp>
    </p:spTree>
    <p:extLst>
      <p:ext uri="{BB962C8B-B14F-4D97-AF65-F5344CB8AC3E}">
        <p14:creationId xmlns:p14="http://schemas.microsoft.com/office/powerpoint/2010/main" val="215746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Funding of Scholarship opportunity $1000-$20,000</a:t>
            </a:r>
          </a:p>
          <a:p>
            <a:pPr lvl="1"/>
            <a:r>
              <a:rPr lang="en-US" dirty="0"/>
              <a:t>In 2019-2020 we awarded 4 graduating seniors with a $500 scholarship.</a:t>
            </a:r>
          </a:p>
          <a:p>
            <a:pPr lvl="1"/>
            <a:r>
              <a:rPr lang="en-US" dirty="0"/>
              <a:t>In 2021-2022 we awarded 8 graduating seniors with a $500 scholarship</a:t>
            </a:r>
          </a:p>
          <a:p>
            <a:pPr lvl="1"/>
            <a:r>
              <a:rPr lang="en-US" dirty="0"/>
              <a:t>In 2022-2023 we awarded 10 graduating seniors scholarships totaling over $5500</a:t>
            </a:r>
          </a:p>
          <a:p>
            <a:pPr lvl="1"/>
            <a:r>
              <a:rPr lang="en-US" dirty="0"/>
              <a:t>In 2023-2024 we awarded 10 graduating seniors scholarships totaling over $5500</a:t>
            </a:r>
          </a:p>
          <a:p>
            <a:pPr lvl="1"/>
            <a:r>
              <a:rPr lang="en-US" dirty="0"/>
              <a:t>In 2024-2025 we awarded 13 graduating seniors scholarships totaling $6500</a:t>
            </a:r>
          </a:p>
          <a:p>
            <a:pPr lvl="1"/>
            <a:endParaRPr lang="en-US" dirty="0"/>
          </a:p>
          <a:p>
            <a:pPr lvl="1"/>
            <a:endParaRPr lang="en-US" dirty="0"/>
          </a:p>
          <a:p>
            <a:pPr lvl="1"/>
            <a:r>
              <a:rPr lang="en-US" dirty="0"/>
              <a:t>We would like to expand this program.  </a:t>
            </a:r>
          </a:p>
          <a:p>
            <a:pPr lvl="1"/>
            <a:r>
              <a:rPr lang="en-US" dirty="0"/>
              <a:t>The opportunity is endless.</a:t>
            </a:r>
          </a:p>
          <a:p>
            <a:pPr lvl="1"/>
            <a:endParaRPr lang="en-US" dirty="0"/>
          </a:p>
          <a:p>
            <a:pPr lvl="1"/>
            <a:r>
              <a:rPr lang="en-US" dirty="0"/>
              <a:t>All outgoing seniors</a:t>
            </a:r>
          </a:p>
          <a:p>
            <a:pPr lvl="1"/>
            <a:r>
              <a:rPr lang="en-US" dirty="0"/>
              <a:t>All Around Winners</a:t>
            </a:r>
          </a:p>
          <a:p>
            <a:pPr lvl="1"/>
            <a:r>
              <a:rPr lang="en-US" dirty="0"/>
              <a:t>Event winners</a:t>
            </a:r>
          </a:p>
          <a:p>
            <a:pPr lvl="1"/>
            <a:r>
              <a:rPr lang="en-US" dirty="0"/>
              <a:t>Sportsmanship awards</a:t>
            </a:r>
          </a:p>
          <a:p>
            <a:pPr lvl="1"/>
            <a:endParaRPr lang="en-US" dirty="0"/>
          </a:p>
          <a:p>
            <a:endParaRPr lang="en-US" dirty="0"/>
          </a:p>
          <a:p>
            <a:endParaRPr lang="en-US" dirty="0"/>
          </a:p>
          <a:p>
            <a:pPr lvl="1"/>
            <a:endParaRPr lang="en-US" dirty="0"/>
          </a:p>
        </p:txBody>
      </p:sp>
      <p:sp>
        <p:nvSpPr>
          <p:cNvPr id="3" name="Title 2"/>
          <p:cNvSpPr>
            <a:spLocks noGrp="1"/>
          </p:cNvSpPr>
          <p:nvPr>
            <p:ph type="title"/>
          </p:nvPr>
        </p:nvSpPr>
        <p:spPr/>
        <p:txBody>
          <a:bodyPr/>
          <a:lstStyle/>
          <a:p>
            <a:r>
              <a:rPr lang="en-US" dirty="0"/>
              <a:t>Sponsorship Opportunities	</a:t>
            </a:r>
          </a:p>
        </p:txBody>
      </p:sp>
    </p:spTree>
    <p:extLst>
      <p:ext uri="{BB962C8B-B14F-4D97-AF65-F5344CB8AC3E}">
        <p14:creationId xmlns:p14="http://schemas.microsoft.com/office/powerpoint/2010/main" val="1020451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Young Guns All Around Awards Sponsor	</a:t>
            </a:r>
          </a:p>
          <a:p>
            <a:pPr lvl="1"/>
            <a:r>
              <a:rPr lang="en-US" dirty="0"/>
              <a:t>Sponsors the Young Guns Series All Around Saddle for Every Age Division. </a:t>
            </a:r>
          </a:p>
          <a:p>
            <a:pPr lvl="1"/>
            <a:r>
              <a:rPr lang="en-US" dirty="0"/>
              <a:t>Sponsorship Cost - $10,000</a:t>
            </a:r>
          </a:p>
          <a:p>
            <a:pPr lvl="1"/>
            <a:r>
              <a:rPr lang="en-US" dirty="0"/>
              <a:t>Benefits include – </a:t>
            </a:r>
          </a:p>
          <a:p>
            <a:pPr lvl="2"/>
            <a:r>
              <a:rPr lang="en-US" dirty="0"/>
              <a:t>Logo on Every All-Around Saddle</a:t>
            </a:r>
          </a:p>
          <a:p>
            <a:pPr lvl="2"/>
            <a:r>
              <a:rPr lang="en-US" dirty="0"/>
              <a:t>Logoed Banners in the Arena</a:t>
            </a:r>
          </a:p>
          <a:p>
            <a:pPr lvl="2"/>
            <a:r>
              <a:rPr lang="en-US" dirty="0"/>
              <a:t>PSA with message of your choice during every rodeo</a:t>
            </a:r>
          </a:p>
          <a:p>
            <a:pPr lvl="2"/>
            <a:r>
              <a:rPr lang="en-US" dirty="0"/>
              <a:t>Social Media recognition thru the series</a:t>
            </a:r>
          </a:p>
          <a:p>
            <a:pPr lvl="2"/>
            <a:r>
              <a:rPr lang="en-US" dirty="0"/>
              <a:t>Prime location for Logo on Contestant Jackets</a:t>
            </a:r>
          </a:p>
          <a:p>
            <a:pPr lvl="2"/>
            <a:endParaRPr lang="en-US" dirty="0"/>
          </a:p>
          <a:p>
            <a:pPr lvl="1"/>
            <a:endParaRPr lang="en-US" dirty="0"/>
          </a:p>
        </p:txBody>
      </p:sp>
      <p:sp>
        <p:nvSpPr>
          <p:cNvPr id="3" name="Title 2"/>
          <p:cNvSpPr>
            <a:spLocks noGrp="1"/>
          </p:cNvSpPr>
          <p:nvPr>
            <p:ph type="title"/>
          </p:nvPr>
        </p:nvSpPr>
        <p:spPr/>
        <p:txBody>
          <a:bodyPr/>
          <a:lstStyle/>
          <a:p>
            <a:r>
              <a:rPr lang="en-US" dirty="0"/>
              <a:t>Sponsorship Opportunities	</a:t>
            </a:r>
          </a:p>
        </p:txBody>
      </p:sp>
    </p:spTree>
    <p:extLst>
      <p:ext uri="{BB962C8B-B14F-4D97-AF65-F5344CB8AC3E}">
        <p14:creationId xmlns:p14="http://schemas.microsoft.com/office/powerpoint/2010/main" val="197464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Young Guns Series Champion Buckle Sponsor</a:t>
            </a:r>
          </a:p>
          <a:p>
            <a:endParaRPr lang="en-US" dirty="0"/>
          </a:p>
          <a:p>
            <a:pPr lvl="1"/>
            <a:r>
              <a:rPr lang="en-US" dirty="0"/>
              <a:t>Sponsorship Cost $7500</a:t>
            </a:r>
          </a:p>
          <a:p>
            <a:pPr lvl="1"/>
            <a:r>
              <a:rPr lang="en-US" dirty="0"/>
              <a:t>Benefits include</a:t>
            </a:r>
          </a:p>
          <a:p>
            <a:pPr lvl="2"/>
            <a:r>
              <a:rPr lang="en-US" dirty="0"/>
              <a:t>Logo on 1 age group of saddles</a:t>
            </a:r>
          </a:p>
          <a:p>
            <a:pPr lvl="2"/>
            <a:r>
              <a:rPr lang="en-US" dirty="0"/>
              <a:t>Logoed Banners in the Arena</a:t>
            </a:r>
          </a:p>
          <a:p>
            <a:pPr lvl="2"/>
            <a:r>
              <a:rPr lang="en-US" dirty="0"/>
              <a:t>PSA with message of your choice during every rodeo</a:t>
            </a:r>
          </a:p>
          <a:p>
            <a:pPr lvl="2"/>
            <a:r>
              <a:rPr lang="en-US" dirty="0"/>
              <a:t>Social Media recognition thru the series</a:t>
            </a:r>
          </a:p>
          <a:p>
            <a:pPr lvl="2"/>
            <a:r>
              <a:rPr lang="en-US" dirty="0"/>
              <a:t>Prime location for Logo on Contestant Jackets</a:t>
            </a:r>
          </a:p>
          <a:p>
            <a:pPr marL="777240" lvl="2" indent="0">
              <a:buNone/>
            </a:pPr>
            <a:endParaRPr lang="en-US" dirty="0"/>
          </a:p>
          <a:p>
            <a:endParaRPr lang="en-US" dirty="0"/>
          </a:p>
        </p:txBody>
      </p:sp>
      <p:sp>
        <p:nvSpPr>
          <p:cNvPr id="3" name="Title 2"/>
          <p:cNvSpPr>
            <a:spLocks noGrp="1"/>
          </p:cNvSpPr>
          <p:nvPr>
            <p:ph type="title"/>
          </p:nvPr>
        </p:nvSpPr>
        <p:spPr/>
        <p:txBody>
          <a:bodyPr/>
          <a:lstStyle/>
          <a:p>
            <a:r>
              <a:rPr lang="en-US" dirty="0"/>
              <a:t>Sponsorship Opportunities</a:t>
            </a:r>
          </a:p>
        </p:txBody>
      </p:sp>
    </p:spTree>
    <p:extLst>
      <p:ext uri="{BB962C8B-B14F-4D97-AF65-F5344CB8AC3E}">
        <p14:creationId xmlns:p14="http://schemas.microsoft.com/office/powerpoint/2010/main" val="1024595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Young Guns Age Division Sponsor</a:t>
            </a:r>
          </a:p>
          <a:p>
            <a:pPr lvl="1"/>
            <a:r>
              <a:rPr lang="en-US" dirty="0"/>
              <a:t>Sponsors the Series and Finals Awards for an Age Division.  </a:t>
            </a:r>
          </a:p>
          <a:p>
            <a:pPr lvl="1"/>
            <a:r>
              <a:rPr lang="en-US" dirty="0"/>
              <a:t>Sponsorship Cost - $5000</a:t>
            </a:r>
          </a:p>
          <a:p>
            <a:pPr lvl="1"/>
            <a:r>
              <a:rPr lang="en-US" dirty="0"/>
              <a:t>Benefits</a:t>
            </a:r>
          </a:p>
          <a:p>
            <a:pPr lvl="2"/>
            <a:r>
              <a:rPr lang="en-US" dirty="0"/>
              <a:t>Logo on 1 age group of saddles</a:t>
            </a:r>
          </a:p>
          <a:p>
            <a:pPr lvl="2"/>
            <a:r>
              <a:rPr lang="en-US" dirty="0"/>
              <a:t>Logoed Banners in the Arena</a:t>
            </a:r>
          </a:p>
          <a:p>
            <a:pPr lvl="2"/>
            <a:r>
              <a:rPr lang="en-US" dirty="0"/>
              <a:t>PSA with message of your choice during every rodeo</a:t>
            </a:r>
          </a:p>
          <a:p>
            <a:pPr lvl="2"/>
            <a:r>
              <a:rPr lang="en-US" dirty="0"/>
              <a:t>Social Media recognition thru the series</a:t>
            </a:r>
          </a:p>
          <a:p>
            <a:pPr lvl="2"/>
            <a:r>
              <a:rPr lang="en-US" dirty="0"/>
              <a:t>Prime location for Logo on Contestant Jackets</a:t>
            </a:r>
          </a:p>
          <a:p>
            <a:pPr marL="777240" lvl="2" indent="0">
              <a:buNone/>
            </a:pPr>
            <a:endParaRPr lang="en-US" dirty="0"/>
          </a:p>
        </p:txBody>
      </p:sp>
      <p:sp>
        <p:nvSpPr>
          <p:cNvPr id="3" name="Title 2"/>
          <p:cNvSpPr>
            <a:spLocks noGrp="1"/>
          </p:cNvSpPr>
          <p:nvPr>
            <p:ph type="title"/>
          </p:nvPr>
        </p:nvSpPr>
        <p:spPr/>
        <p:txBody>
          <a:bodyPr/>
          <a:lstStyle/>
          <a:p>
            <a:r>
              <a:rPr lang="en-US" dirty="0"/>
              <a:t>Sponsorship Opportunities	</a:t>
            </a:r>
          </a:p>
        </p:txBody>
      </p:sp>
    </p:spTree>
    <p:extLst>
      <p:ext uri="{BB962C8B-B14F-4D97-AF65-F5344CB8AC3E}">
        <p14:creationId xmlns:p14="http://schemas.microsoft.com/office/powerpoint/2010/main" val="2160878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Finals Division Awards Sponsor</a:t>
            </a:r>
          </a:p>
          <a:p>
            <a:pPr lvl="1"/>
            <a:r>
              <a:rPr lang="en-US" dirty="0"/>
              <a:t>Sponsorship Cost $2500</a:t>
            </a:r>
          </a:p>
          <a:p>
            <a:pPr lvl="1"/>
            <a:r>
              <a:rPr lang="en-US" dirty="0"/>
              <a:t>Benefits</a:t>
            </a:r>
          </a:p>
          <a:p>
            <a:pPr lvl="2"/>
            <a:r>
              <a:rPr lang="en-US" dirty="0"/>
              <a:t>Logo on contestant Jacket</a:t>
            </a:r>
          </a:p>
          <a:p>
            <a:pPr lvl="2"/>
            <a:r>
              <a:rPr lang="en-US" dirty="0"/>
              <a:t>Banner in the Arena</a:t>
            </a:r>
          </a:p>
          <a:p>
            <a:pPr lvl="2"/>
            <a:r>
              <a:rPr lang="en-US" dirty="0"/>
              <a:t>Social Media Recognition</a:t>
            </a:r>
          </a:p>
          <a:p>
            <a:pPr lvl="2"/>
            <a:r>
              <a:rPr lang="en-US" dirty="0"/>
              <a:t>PSA at each rodeo</a:t>
            </a:r>
          </a:p>
        </p:txBody>
      </p:sp>
      <p:sp>
        <p:nvSpPr>
          <p:cNvPr id="3" name="Title 2"/>
          <p:cNvSpPr>
            <a:spLocks noGrp="1"/>
          </p:cNvSpPr>
          <p:nvPr>
            <p:ph type="title"/>
          </p:nvPr>
        </p:nvSpPr>
        <p:spPr/>
        <p:txBody>
          <a:bodyPr/>
          <a:lstStyle/>
          <a:p>
            <a:r>
              <a:rPr lang="en-US" dirty="0"/>
              <a:t>Sponsorship Opportunities</a:t>
            </a:r>
          </a:p>
        </p:txBody>
      </p:sp>
    </p:spTree>
    <p:extLst>
      <p:ext uri="{BB962C8B-B14F-4D97-AF65-F5344CB8AC3E}">
        <p14:creationId xmlns:p14="http://schemas.microsoft.com/office/powerpoint/2010/main" val="3084442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Gold Saddle Sponsor</a:t>
            </a:r>
          </a:p>
          <a:p>
            <a:pPr lvl="1"/>
            <a:r>
              <a:rPr lang="en-US" dirty="0"/>
              <a:t>Sponsorship Cost $1500</a:t>
            </a:r>
          </a:p>
          <a:p>
            <a:pPr lvl="1"/>
            <a:r>
              <a:rPr lang="en-US" dirty="0"/>
              <a:t>Sponsor Event saddle of your choice</a:t>
            </a:r>
          </a:p>
          <a:p>
            <a:pPr lvl="1"/>
            <a:r>
              <a:rPr lang="en-US" dirty="0"/>
              <a:t>Benefits</a:t>
            </a:r>
          </a:p>
          <a:p>
            <a:pPr lvl="2"/>
            <a:r>
              <a:rPr lang="en-US" dirty="0"/>
              <a:t>Name on contestant Jacket</a:t>
            </a:r>
          </a:p>
          <a:p>
            <a:pPr lvl="2"/>
            <a:r>
              <a:rPr lang="en-US" dirty="0"/>
              <a:t>Banner in the Arena</a:t>
            </a:r>
          </a:p>
          <a:p>
            <a:pPr lvl="2"/>
            <a:r>
              <a:rPr lang="en-US" dirty="0"/>
              <a:t>Social Media Recognition</a:t>
            </a:r>
          </a:p>
          <a:p>
            <a:pPr lvl="2"/>
            <a:r>
              <a:rPr lang="en-US" dirty="0"/>
              <a:t>Announced during rodeo</a:t>
            </a:r>
          </a:p>
        </p:txBody>
      </p:sp>
      <p:sp>
        <p:nvSpPr>
          <p:cNvPr id="3" name="Title 2"/>
          <p:cNvSpPr>
            <a:spLocks noGrp="1"/>
          </p:cNvSpPr>
          <p:nvPr>
            <p:ph type="title"/>
          </p:nvPr>
        </p:nvSpPr>
        <p:spPr/>
        <p:txBody>
          <a:bodyPr/>
          <a:lstStyle/>
          <a:p>
            <a:r>
              <a:rPr lang="en-US" dirty="0"/>
              <a:t>Sponsorship Opportunities</a:t>
            </a:r>
          </a:p>
        </p:txBody>
      </p:sp>
    </p:spTree>
    <p:extLst>
      <p:ext uri="{BB962C8B-B14F-4D97-AF65-F5344CB8AC3E}">
        <p14:creationId xmlns:p14="http://schemas.microsoft.com/office/powerpoint/2010/main" val="2385352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Saddle Finals Event Awards Sponsor</a:t>
            </a:r>
          </a:p>
          <a:p>
            <a:pPr lvl="1"/>
            <a:r>
              <a:rPr lang="en-US" dirty="0"/>
              <a:t>Sponsorship Cost $1000</a:t>
            </a:r>
          </a:p>
          <a:p>
            <a:pPr lvl="1"/>
            <a:r>
              <a:rPr lang="en-US" dirty="0"/>
              <a:t>Benefits</a:t>
            </a:r>
          </a:p>
          <a:p>
            <a:pPr lvl="2"/>
            <a:r>
              <a:rPr lang="en-US" dirty="0"/>
              <a:t>Banner in the Arena</a:t>
            </a:r>
          </a:p>
          <a:p>
            <a:pPr lvl="2"/>
            <a:r>
              <a:rPr lang="en-US" dirty="0"/>
              <a:t>Social Media Recognition</a:t>
            </a:r>
          </a:p>
          <a:p>
            <a:pPr lvl="2"/>
            <a:r>
              <a:rPr lang="en-US" dirty="0"/>
              <a:t>Announced during rodeo</a:t>
            </a:r>
          </a:p>
        </p:txBody>
      </p:sp>
      <p:sp>
        <p:nvSpPr>
          <p:cNvPr id="3" name="Title 2"/>
          <p:cNvSpPr>
            <a:spLocks noGrp="1"/>
          </p:cNvSpPr>
          <p:nvPr>
            <p:ph type="title"/>
          </p:nvPr>
        </p:nvSpPr>
        <p:spPr/>
        <p:txBody>
          <a:bodyPr/>
          <a:lstStyle/>
          <a:p>
            <a:r>
              <a:rPr lang="en-US" dirty="0"/>
              <a:t>Sponsorship Opportunities</a:t>
            </a:r>
          </a:p>
        </p:txBody>
      </p:sp>
    </p:spTree>
    <p:extLst>
      <p:ext uri="{BB962C8B-B14F-4D97-AF65-F5344CB8AC3E}">
        <p14:creationId xmlns:p14="http://schemas.microsoft.com/office/powerpoint/2010/main" val="1333231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Bronze Sponsor</a:t>
            </a:r>
          </a:p>
          <a:p>
            <a:pPr lvl="1"/>
            <a:r>
              <a:rPr lang="en-US" dirty="0"/>
              <a:t>Sponsorship Cost $500</a:t>
            </a:r>
          </a:p>
          <a:p>
            <a:pPr lvl="1"/>
            <a:r>
              <a:rPr lang="en-US" dirty="0"/>
              <a:t>Benefits</a:t>
            </a:r>
          </a:p>
          <a:p>
            <a:pPr lvl="2"/>
            <a:r>
              <a:rPr lang="en-US" dirty="0"/>
              <a:t>Logo displayed in the Arena</a:t>
            </a:r>
          </a:p>
          <a:p>
            <a:pPr lvl="2"/>
            <a:r>
              <a:rPr lang="en-US" dirty="0"/>
              <a:t>Social Media Recognition</a:t>
            </a:r>
          </a:p>
          <a:p>
            <a:pPr lvl="2"/>
            <a:r>
              <a:rPr lang="en-US" dirty="0"/>
              <a:t>Announced during rodeo</a:t>
            </a:r>
          </a:p>
        </p:txBody>
      </p:sp>
      <p:sp>
        <p:nvSpPr>
          <p:cNvPr id="3" name="Title 2"/>
          <p:cNvSpPr>
            <a:spLocks noGrp="1"/>
          </p:cNvSpPr>
          <p:nvPr>
            <p:ph type="title"/>
          </p:nvPr>
        </p:nvSpPr>
        <p:spPr>
          <a:xfrm>
            <a:off x="572581" y="711824"/>
            <a:ext cx="7756263" cy="1054250"/>
          </a:xfrm>
        </p:spPr>
        <p:txBody>
          <a:bodyPr/>
          <a:lstStyle/>
          <a:p>
            <a:r>
              <a:rPr lang="en-US" dirty="0"/>
              <a:t>Sponsorship Opportunities</a:t>
            </a:r>
          </a:p>
        </p:txBody>
      </p:sp>
    </p:spTree>
    <p:extLst>
      <p:ext uri="{BB962C8B-B14F-4D97-AF65-F5344CB8AC3E}">
        <p14:creationId xmlns:p14="http://schemas.microsoft.com/office/powerpoint/2010/main" val="1209016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Community Sponsor</a:t>
            </a:r>
          </a:p>
          <a:p>
            <a:pPr lvl="1"/>
            <a:r>
              <a:rPr lang="en-US" dirty="0"/>
              <a:t>Sponsorship Cost up to  $500</a:t>
            </a:r>
          </a:p>
          <a:p>
            <a:pPr lvl="1"/>
            <a:r>
              <a:rPr lang="en-US" dirty="0"/>
              <a:t>Benefits</a:t>
            </a:r>
          </a:p>
          <a:p>
            <a:pPr lvl="2"/>
            <a:r>
              <a:rPr lang="en-US" dirty="0"/>
              <a:t>Name on Community Banner in the Arena</a:t>
            </a:r>
          </a:p>
          <a:p>
            <a:pPr lvl="2"/>
            <a:r>
              <a:rPr lang="en-US" dirty="0"/>
              <a:t>Announced during rodeo</a:t>
            </a:r>
          </a:p>
          <a:p>
            <a:endParaRPr lang="en-US" dirty="0"/>
          </a:p>
        </p:txBody>
      </p:sp>
      <p:sp>
        <p:nvSpPr>
          <p:cNvPr id="3" name="Title 2"/>
          <p:cNvSpPr>
            <a:spLocks noGrp="1"/>
          </p:cNvSpPr>
          <p:nvPr>
            <p:ph type="title"/>
          </p:nvPr>
        </p:nvSpPr>
        <p:spPr/>
        <p:txBody>
          <a:bodyPr/>
          <a:lstStyle/>
          <a:p>
            <a:r>
              <a:rPr lang="en-US" dirty="0"/>
              <a:t>Sponsorship Opportunities</a:t>
            </a:r>
          </a:p>
        </p:txBody>
      </p:sp>
    </p:spTree>
    <p:extLst>
      <p:ext uri="{BB962C8B-B14F-4D97-AF65-F5344CB8AC3E}">
        <p14:creationId xmlns:p14="http://schemas.microsoft.com/office/powerpoint/2010/main" val="123596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endParaRPr lang="en-US" dirty="0"/>
          </a:p>
          <a:p>
            <a:pPr marL="0" indent="0" algn="ctr">
              <a:buNone/>
            </a:pPr>
            <a:r>
              <a:rPr lang="en-US" dirty="0"/>
              <a:t>Young Guns is a non - profit organization dedicated to promoting the western lifestyle in our youth and families. We demand sportsmanship, leadership, and professionalism in our youth as well as adults. We affirmatively promote, preserve, and protect the safety of our participants, volunteers, staff, and livestock.  We are dedicated in teaching cultural awareness and diversity, self-worth, and self-esteem while providing wholesome family time and entertainment. </a:t>
            </a:r>
          </a:p>
          <a:p>
            <a:pPr marL="0" indent="0" algn="ctr">
              <a:buNone/>
            </a:pPr>
            <a:r>
              <a:rPr lang="en-US" dirty="0"/>
              <a:t> </a:t>
            </a:r>
          </a:p>
          <a:p>
            <a:pPr marL="0" indent="0" algn="ctr">
              <a:buNone/>
            </a:pPr>
            <a:r>
              <a:rPr lang="en-US" dirty="0"/>
              <a:t>One of our primary goals is to procure sponsorships for operating and awards costs to allow families to enjoy their time together without the burden of excessive expense. Any help with sponsors is greatly accepted.</a:t>
            </a:r>
          </a:p>
        </p:txBody>
      </p:sp>
      <p:sp>
        <p:nvSpPr>
          <p:cNvPr id="3" name="Title 2"/>
          <p:cNvSpPr>
            <a:spLocks noGrp="1"/>
          </p:cNvSpPr>
          <p:nvPr>
            <p:ph type="title"/>
          </p:nvPr>
        </p:nvSpPr>
        <p:spPr/>
        <p:txBody>
          <a:bodyPr/>
          <a:lstStyle/>
          <a:p>
            <a:r>
              <a:rPr lang="en-US" dirty="0"/>
              <a:t>MISSION STATEMENT </a:t>
            </a:r>
          </a:p>
        </p:txBody>
      </p:sp>
    </p:spTree>
    <p:extLst>
      <p:ext uri="{BB962C8B-B14F-4D97-AF65-F5344CB8AC3E}">
        <p14:creationId xmlns:p14="http://schemas.microsoft.com/office/powerpoint/2010/main" val="282808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We completed our 10th year in 2024-2025 and it was a huge success.  We had over 280 members for our series. Over $250,000 in prizes given away at our awards banquet, along with 12 scholarships to outgoing seniors.  Young Guns was able to help the youth of our community and surrounding areas grow and improve in their horsemanship and leadership skills along with responsibility over the winter months.</a:t>
            </a:r>
          </a:p>
          <a:p>
            <a:endParaRPr lang="en-US" dirty="0"/>
          </a:p>
        </p:txBody>
      </p:sp>
      <p:sp>
        <p:nvSpPr>
          <p:cNvPr id="3" name="Title 2"/>
          <p:cNvSpPr>
            <a:spLocks noGrp="1"/>
          </p:cNvSpPr>
          <p:nvPr>
            <p:ph type="title"/>
          </p:nvPr>
        </p:nvSpPr>
        <p:spPr/>
        <p:txBody>
          <a:bodyPr/>
          <a:lstStyle/>
          <a:p>
            <a:r>
              <a:rPr lang="en-US" dirty="0"/>
              <a:t>2024-2025 Season</a:t>
            </a:r>
          </a:p>
        </p:txBody>
      </p:sp>
    </p:spTree>
    <p:extLst>
      <p:ext uri="{BB962C8B-B14F-4D97-AF65-F5344CB8AC3E}">
        <p14:creationId xmlns:p14="http://schemas.microsoft.com/office/powerpoint/2010/main" val="56606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Utilize Western States Bank Expo more than any other association</a:t>
            </a:r>
          </a:p>
          <a:p>
            <a:r>
              <a:rPr lang="en-US" dirty="0"/>
              <a:t> Bring 200 plus families to town for 5 Weekends during “Off” Season</a:t>
            </a:r>
          </a:p>
          <a:p>
            <a:r>
              <a:rPr lang="en-US" dirty="0"/>
              <a:t>Youth are encouraged to help raise money for event</a:t>
            </a:r>
          </a:p>
          <a:p>
            <a:r>
              <a:rPr lang="en-US" dirty="0"/>
              <a:t>Give back to the community	</a:t>
            </a:r>
          </a:p>
        </p:txBody>
      </p:sp>
      <p:sp>
        <p:nvSpPr>
          <p:cNvPr id="3" name="Title 2"/>
          <p:cNvSpPr>
            <a:spLocks noGrp="1"/>
          </p:cNvSpPr>
          <p:nvPr>
            <p:ph type="title"/>
          </p:nvPr>
        </p:nvSpPr>
        <p:spPr/>
        <p:txBody>
          <a:bodyPr/>
          <a:lstStyle/>
          <a:p>
            <a:r>
              <a:rPr lang="en-US" sz="3600" dirty="0"/>
              <a:t>What Young Guns brings to</a:t>
            </a:r>
            <a:br>
              <a:rPr lang="en-US" sz="3600" dirty="0"/>
            </a:br>
            <a:r>
              <a:rPr lang="en-US" sz="3600" dirty="0"/>
              <a:t> Dodge City</a:t>
            </a:r>
            <a:endParaRPr lang="en-US" dirty="0"/>
          </a:p>
        </p:txBody>
      </p:sp>
    </p:spTree>
    <p:extLst>
      <p:ext uri="{BB962C8B-B14F-4D97-AF65-F5344CB8AC3E}">
        <p14:creationId xmlns:p14="http://schemas.microsoft.com/office/powerpoint/2010/main" val="3944099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Greater than 225 vehicles that need fuel</a:t>
            </a:r>
          </a:p>
          <a:p>
            <a:pPr lvl="1"/>
            <a:r>
              <a:rPr lang="en-US" dirty="0"/>
              <a:t>$110,000 fuel purchases</a:t>
            </a:r>
          </a:p>
          <a:p>
            <a:r>
              <a:rPr lang="en-US" dirty="0"/>
              <a:t>200 families that need to eat</a:t>
            </a:r>
          </a:p>
          <a:p>
            <a:pPr lvl="1"/>
            <a:r>
              <a:rPr lang="en-US" dirty="0"/>
              <a:t>$140,000 in meals </a:t>
            </a:r>
          </a:p>
          <a:p>
            <a:r>
              <a:rPr lang="en-US" dirty="0"/>
              <a:t>70-80 families need a place to stay</a:t>
            </a:r>
          </a:p>
          <a:p>
            <a:pPr lvl="1"/>
            <a:r>
              <a:rPr lang="en-US" dirty="0"/>
              <a:t>$45,000 in Hotel purchases</a:t>
            </a:r>
          </a:p>
          <a:p>
            <a:r>
              <a:rPr lang="en-US" dirty="0"/>
              <a:t>Families that shop at local business</a:t>
            </a:r>
          </a:p>
          <a:p>
            <a:pPr lvl="1"/>
            <a:r>
              <a:rPr lang="en-US" dirty="0"/>
              <a:t>$185,000 in “other” shopping</a:t>
            </a:r>
          </a:p>
          <a:p>
            <a:r>
              <a:rPr lang="en-US" dirty="0"/>
              <a:t>40% of families visit the casino during the  Rodeo Weekend</a:t>
            </a:r>
          </a:p>
          <a:p>
            <a:r>
              <a:rPr lang="en-US" dirty="0"/>
              <a:t>Revenue to Expo through 60 RV Hook ups and 120 Stalls</a:t>
            </a:r>
          </a:p>
          <a:p>
            <a:pPr lvl="1"/>
            <a:r>
              <a:rPr lang="en-US" dirty="0"/>
              <a:t>$35,000</a:t>
            </a:r>
          </a:p>
          <a:p>
            <a:endParaRPr lang="en-US" dirty="0"/>
          </a:p>
        </p:txBody>
      </p:sp>
      <p:sp>
        <p:nvSpPr>
          <p:cNvPr id="3" name="Title 2"/>
          <p:cNvSpPr>
            <a:spLocks noGrp="1"/>
          </p:cNvSpPr>
          <p:nvPr>
            <p:ph type="title"/>
          </p:nvPr>
        </p:nvSpPr>
        <p:spPr/>
        <p:txBody>
          <a:bodyPr/>
          <a:lstStyle/>
          <a:p>
            <a:r>
              <a:rPr lang="en-US" sz="3800" dirty="0"/>
              <a:t>What Young Guns Brings to </a:t>
            </a:r>
            <a:br>
              <a:rPr lang="en-US" sz="3800" dirty="0"/>
            </a:br>
            <a:r>
              <a:rPr lang="en-US" sz="3800" dirty="0"/>
              <a:t>Dodge City </a:t>
            </a:r>
          </a:p>
        </p:txBody>
      </p:sp>
    </p:spTree>
    <p:extLst>
      <p:ext uri="{BB962C8B-B14F-4D97-AF65-F5344CB8AC3E}">
        <p14:creationId xmlns:p14="http://schemas.microsoft.com/office/powerpoint/2010/main" val="1281276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u="sng" dirty="0"/>
              <a:t>4 Event weekends</a:t>
            </a:r>
          </a:p>
          <a:p>
            <a:pPr lvl="1"/>
            <a:r>
              <a:rPr lang="en-US" u="sng" dirty="0"/>
              <a:t>October 25-26</a:t>
            </a:r>
          </a:p>
          <a:p>
            <a:pPr lvl="1"/>
            <a:r>
              <a:rPr lang="en-US" u="sng" dirty="0"/>
              <a:t>November 22-23</a:t>
            </a:r>
          </a:p>
          <a:p>
            <a:pPr lvl="1"/>
            <a:r>
              <a:rPr lang="en-US" u="sng" dirty="0"/>
              <a:t>January 3-4</a:t>
            </a:r>
          </a:p>
          <a:p>
            <a:pPr lvl="1"/>
            <a:r>
              <a:rPr lang="en-US" u="sng" dirty="0"/>
              <a:t>February 7-18</a:t>
            </a:r>
          </a:p>
          <a:p>
            <a:pPr lvl="1"/>
            <a:endParaRPr lang="en-US" u="sng" dirty="0"/>
          </a:p>
          <a:p>
            <a:pPr lvl="1"/>
            <a:r>
              <a:rPr lang="en-US" u="sng" dirty="0"/>
              <a:t>FINALS </a:t>
            </a:r>
            <a:r>
              <a:rPr lang="en-US" dirty="0"/>
              <a:t> 3 Days!!</a:t>
            </a:r>
            <a:endParaRPr lang="en-US" u="sng" dirty="0"/>
          </a:p>
          <a:p>
            <a:pPr lvl="1"/>
            <a:r>
              <a:rPr lang="en-US" u="sng" dirty="0"/>
              <a:t>February 20-22</a:t>
            </a:r>
          </a:p>
        </p:txBody>
      </p:sp>
      <p:sp>
        <p:nvSpPr>
          <p:cNvPr id="3" name="Title 2"/>
          <p:cNvSpPr>
            <a:spLocks noGrp="1"/>
          </p:cNvSpPr>
          <p:nvPr>
            <p:ph type="title"/>
          </p:nvPr>
        </p:nvSpPr>
        <p:spPr/>
        <p:txBody>
          <a:bodyPr/>
          <a:lstStyle/>
          <a:p>
            <a:r>
              <a:rPr lang="en-US" dirty="0"/>
              <a:t>2025-2026 Season</a:t>
            </a:r>
          </a:p>
        </p:txBody>
      </p:sp>
      <p:sp>
        <p:nvSpPr>
          <p:cNvPr id="4" name="Rectangle 3"/>
          <p:cNvSpPr/>
          <p:nvPr/>
        </p:nvSpPr>
        <p:spPr>
          <a:xfrm>
            <a:off x="7334519" y="3229574"/>
            <a:ext cx="7292093" cy="394147"/>
          </a:xfrm>
          <a:prstGeom prst="rect">
            <a:avLst/>
          </a:prstGeom>
        </p:spPr>
        <p:txBody>
          <a:bodyPr wrap="square">
            <a:spAutoFit/>
          </a:bodyPr>
          <a:lstStyle/>
          <a:p>
            <a:pPr>
              <a:lnSpc>
                <a:spcPct val="115000"/>
              </a:lnSpc>
              <a:spcAft>
                <a:spcPts val="1000"/>
              </a:spcAft>
            </a:pPr>
            <a:r>
              <a:rPr lang="en-US" dirty="0">
                <a:latin typeface="Book Antiqua" panose="02040602050305030304" pitchFamily="18"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0929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1700-1800 Entries per Weekend</a:t>
            </a:r>
          </a:p>
          <a:p>
            <a:r>
              <a:rPr lang="en-US" dirty="0"/>
              <a:t>250-300 Contestants each weekend</a:t>
            </a:r>
          </a:p>
          <a:p>
            <a:r>
              <a:rPr lang="en-US" dirty="0"/>
              <a:t>Over 850 attend awards banquet February 22, 2026</a:t>
            </a:r>
          </a:p>
          <a:p>
            <a:r>
              <a:rPr lang="en-US" dirty="0"/>
              <a:t>38 kids will take home 42 saddles</a:t>
            </a:r>
          </a:p>
          <a:p>
            <a:r>
              <a:rPr lang="en-US" dirty="0"/>
              <a:t>$250,000 in prizes awarded</a:t>
            </a:r>
          </a:p>
          <a:p>
            <a:pPr lvl="1"/>
            <a:endParaRPr lang="en-US" dirty="0"/>
          </a:p>
          <a:p>
            <a:pPr marL="0" indent="0">
              <a:buNone/>
            </a:pPr>
            <a:endParaRPr lang="en-US" dirty="0"/>
          </a:p>
        </p:txBody>
      </p:sp>
      <p:sp>
        <p:nvSpPr>
          <p:cNvPr id="3" name="Title 2"/>
          <p:cNvSpPr>
            <a:spLocks noGrp="1"/>
          </p:cNvSpPr>
          <p:nvPr>
            <p:ph type="title"/>
          </p:nvPr>
        </p:nvSpPr>
        <p:spPr/>
        <p:txBody>
          <a:bodyPr/>
          <a:lstStyle/>
          <a:p>
            <a:r>
              <a:rPr lang="en-US" sz="3600" dirty="0"/>
              <a:t>What will 2025-2026Bring?</a:t>
            </a:r>
          </a:p>
        </p:txBody>
      </p:sp>
    </p:spTree>
    <p:extLst>
      <p:ext uri="{BB962C8B-B14F-4D97-AF65-F5344CB8AC3E}">
        <p14:creationId xmlns:p14="http://schemas.microsoft.com/office/powerpoint/2010/main" val="383937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0"/>
          </a:blip>
          <a:tile tx="0" ty="0" sx="100000" sy="100000" flip="none" algn="tl"/>
        </a:blip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Young Guns draws kids from Kansas, Colorado, Oklahoma, Nebraska, Missouri, New Mexico and the Texas panhandle.</a:t>
            </a:r>
          </a:p>
          <a:p>
            <a:r>
              <a:rPr lang="en-US" dirty="0"/>
              <a:t>6 &amp; Under Boys and Girls</a:t>
            </a:r>
          </a:p>
          <a:p>
            <a:r>
              <a:rPr lang="en-US" dirty="0"/>
              <a:t>7 – 10 Boys and Girls</a:t>
            </a:r>
          </a:p>
          <a:p>
            <a:r>
              <a:rPr lang="en-US" dirty="0"/>
              <a:t>11 – 14 Boys and Girls</a:t>
            </a:r>
          </a:p>
          <a:p>
            <a:r>
              <a:rPr lang="en-US" dirty="0"/>
              <a:t>15 – 18 Boys and Girls</a:t>
            </a:r>
          </a:p>
          <a:p>
            <a:pPr marL="0" indent="0">
              <a:buNone/>
            </a:pPr>
            <a:endParaRPr lang="en-US" dirty="0"/>
          </a:p>
        </p:txBody>
      </p:sp>
      <p:sp>
        <p:nvSpPr>
          <p:cNvPr id="3" name="Title 2"/>
          <p:cNvSpPr>
            <a:spLocks noGrp="1"/>
          </p:cNvSpPr>
          <p:nvPr>
            <p:ph type="title"/>
          </p:nvPr>
        </p:nvSpPr>
        <p:spPr/>
        <p:txBody>
          <a:bodyPr/>
          <a:lstStyle/>
          <a:p>
            <a:r>
              <a:rPr lang="en-US" dirty="0"/>
              <a:t>Kids and Age Groups</a:t>
            </a:r>
          </a:p>
        </p:txBody>
      </p:sp>
    </p:spTree>
    <p:extLst>
      <p:ext uri="{BB962C8B-B14F-4D97-AF65-F5344CB8AC3E}">
        <p14:creationId xmlns:p14="http://schemas.microsoft.com/office/powerpoint/2010/main" val="3192276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This Rodeo Series is a Timed Event Extravaganza!</a:t>
            </a:r>
          </a:p>
          <a:p>
            <a:r>
              <a:rPr lang="en-US" dirty="0"/>
              <a:t>Breakaway Calf Roping</a:t>
            </a:r>
          </a:p>
          <a:p>
            <a:r>
              <a:rPr lang="en-US" dirty="0"/>
              <a:t>Calf Roping</a:t>
            </a:r>
          </a:p>
          <a:p>
            <a:r>
              <a:rPr lang="en-US" dirty="0"/>
              <a:t>Dummy Roping (6 and Under)</a:t>
            </a:r>
          </a:p>
          <a:p>
            <a:r>
              <a:rPr lang="en-US" dirty="0"/>
              <a:t>Steer Breakaway</a:t>
            </a:r>
          </a:p>
          <a:p>
            <a:r>
              <a:rPr lang="en-US" dirty="0"/>
              <a:t>Steer Wrestling</a:t>
            </a:r>
          </a:p>
          <a:p>
            <a:r>
              <a:rPr lang="en-US" dirty="0"/>
              <a:t>Team Roping</a:t>
            </a:r>
          </a:p>
          <a:p>
            <a:r>
              <a:rPr lang="en-US" dirty="0"/>
              <a:t>Goat Tying</a:t>
            </a:r>
          </a:p>
          <a:p>
            <a:r>
              <a:rPr lang="en-US" dirty="0"/>
              <a:t>Barrel Racing</a:t>
            </a:r>
          </a:p>
          <a:p>
            <a:r>
              <a:rPr lang="en-US" dirty="0"/>
              <a:t>Pole Bending</a:t>
            </a:r>
          </a:p>
        </p:txBody>
      </p:sp>
      <p:sp>
        <p:nvSpPr>
          <p:cNvPr id="3" name="Title 2"/>
          <p:cNvSpPr>
            <a:spLocks noGrp="1"/>
          </p:cNvSpPr>
          <p:nvPr>
            <p:ph type="title"/>
          </p:nvPr>
        </p:nvSpPr>
        <p:spPr/>
        <p:txBody>
          <a:bodyPr/>
          <a:lstStyle/>
          <a:p>
            <a:r>
              <a:rPr lang="en-US" dirty="0"/>
              <a:t>Young Guns Events</a:t>
            </a:r>
          </a:p>
        </p:txBody>
      </p:sp>
    </p:spTree>
    <p:extLst>
      <p:ext uri="{BB962C8B-B14F-4D97-AF65-F5344CB8AC3E}">
        <p14:creationId xmlns:p14="http://schemas.microsoft.com/office/powerpoint/2010/main" val="15659506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37203</TotalTime>
  <Words>916</Words>
  <Application>Microsoft Office PowerPoint</Application>
  <PresentationFormat>On-screen Show (4:3)</PresentationFormat>
  <Paragraphs>150</Paragraphs>
  <Slides>19</Slides>
  <Notes>0</Notes>
  <HiddenSlides>3</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Book Antiqua</vt:lpstr>
      <vt:lpstr>Wingdings</vt:lpstr>
      <vt:lpstr>Hardcover</vt:lpstr>
      <vt:lpstr>Young Guns</vt:lpstr>
      <vt:lpstr>MISSION STATEMENT </vt:lpstr>
      <vt:lpstr>2024-2025 Season</vt:lpstr>
      <vt:lpstr>What Young Guns brings to  Dodge City</vt:lpstr>
      <vt:lpstr>What Young Guns Brings to  Dodge City </vt:lpstr>
      <vt:lpstr>2025-2026 Season</vt:lpstr>
      <vt:lpstr>What will 2025-2026Bring?</vt:lpstr>
      <vt:lpstr>Kids and Age Groups</vt:lpstr>
      <vt:lpstr>Young Guns Events</vt:lpstr>
      <vt:lpstr>Winning “Cool” Awards</vt:lpstr>
      <vt:lpstr>Sponsorship Opportunities </vt:lpstr>
      <vt:lpstr>Sponsorship Opportunities </vt:lpstr>
      <vt:lpstr>Sponsorship Opportunities</vt:lpstr>
      <vt:lpstr>Sponsorship Opportunities </vt:lpstr>
      <vt:lpstr>Sponsorship Opportunities</vt:lpstr>
      <vt:lpstr>Sponsorship Opportunities</vt:lpstr>
      <vt:lpstr>Sponsorship Opportunities</vt:lpstr>
      <vt:lpstr>Sponsorship Opportunities</vt:lpstr>
      <vt:lpstr>Sponsorship Opportunities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Guns</dc:title>
  <dc:creator>Amanda Gardiner</dc:creator>
  <cp:lastModifiedBy>Melissa Vander Hamm</cp:lastModifiedBy>
  <cp:revision>59</cp:revision>
  <cp:lastPrinted>2022-09-14T15:34:21Z</cp:lastPrinted>
  <dcterms:created xsi:type="dcterms:W3CDTF">2015-10-29T16:52:30Z</dcterms:created>
  <dcterms:modified xsi:type="dcterms:W3CDTF">2025-08-19T21:21:57Z</dcterms:modified>
</cp:coreProperties>
</file>