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76" r:id="rId2"/>
    <p:sldId id="277" r:id="rId3"/>
    <p:sldId id="278" r:id="rId4"/>
    <p:sldId id="279" r:id="rId5"/>
    <p:sldId id="281" r:id="rId6"/>
    <p:sldId id="280" r:id="rId7"/>
    <p:sldId id="28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981" autoAdjust="0"/>
    <p:restoredTop sz="94730" autoAdjust="0"/>
  </p:normalViewPr>
  <p:slideViewPr>
    <p:cSldViewPr>
      <p:cViewPr varScale="1">
        <p:scale>
          <a:sx n="101" d="100"/>
          <a:sy n="101" d="100"/>
        </p:scale>
        <p:origin x="143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10" Type="http://schemas.openxmlformats.org/officeDocument/2006/relationships/image" Target="../media/image13.svg"/><Relationship Id="rId4" Type="http://schemas.openxmlformats.org/officeDocument/2006/relationships/image" Target="../media/image7.svg"/><Relationship Id="rId9" Type="http://schemas.openxmlformats.org/officeDocument/2006/relationships/image" Target="../media/image12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10" Type="http://schemas.openxmlformats.org/officeDocument/2006/relationships/image" Target="../media/image13.svg"/><Relationship Id="rId4" Type="http://schemas.openxmlformats.org/officeDocument/2006/relationships/image" Target="../media/image7.svg"/><Relationship Id="rId9" Type="http://schemas.openxmlformats.org/officeDocument/2006/relationships/image" Target="../media/image1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F46CEE-FF94-4081-9FB2-2EB546819582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63E708A-94C1-46CC-9186-AE1DA24C019F}">
      <dgm:prSet/>
      <dgm:spPr/>
      <dgm:t>
        <a:bodyPr/>
        <a:lstStyle/>
        <a:p>
          <a:r>
            <a:rPr lang="en-GB"/>
            <a:t>New parishes can be created, or we can merge or abolish parishes </a:t>
          </a:r>
          <a:endParaRPr lang="en-US"/>
        </a:p>
      </dgm:t>
    </dgm:pt>
    <dgm:pt modelId="{BAF3F6BF-252A-4EE0-9D56-DBDA6009BEE5}" type="parTrans" cxnId="{F1573385-EC0F-4320-B7C1-F32981BB1829}">
      <dgm:prSet/>
      <dgm:spPr/>
      <dgm:t>
        <a:bodyPr/>
        <a:lstStyle/>
        <a:p>
          <a:endParaRPr lang="en-US"/>
        </a:p>
      </dgm:t>
    </dgm:pt>
    <dgm:pt modelId="{BA64AF8E-B0E9-4829-AAFF-CBB3300BA67F}" type="sibTrans" cxnId="{F1573385-EC0F-4320-B7C1-F32981BB1829}">
      <dgm:prSet/>
      <dgm:spPr/>
      <dgm:t>
        <a:bodyPr/>
        <a:lstStyle/>
        <a:p>
          <a:endParaRPr lang="en-US"/>
        </a:p>
      </dgm:t>
    </dgm:pt>
    <dgm:pt modelId="{9A9D1285-2F9E-41CD-9F74-714A196E5D4B}">
      <dgm:prSet/>
      <dgm:spPr/>
      <dgm:t>
        <a:bodyPr/>
        <a:lstStyle/>
        <a:p>
          <a:r>
            <a:rPr lang="en-GB"/>
            <a:t>Boundary changes </a:t>
          </a:r>
          <a:endParaRPr lang="en-US"/>
        </a:p>
      </dgm:t>
    </dgm:pt>
    <dgm:pt modelId="{8DE8563A-E8E3-4431-97E1-C9670E3F5D59}" type="parTrans" cxnId="{87D275F9-146D-43A4-847E-40AEE3FD1DFA}">
      <dgm:prSet/>
      <dgm:spPr/>
      <dgm:t>
        <a:bodyPr/>
        <a:lstStyle/>
        <a:p>
          <a:endParaRPr lang="en-US"/>
        </a:p>
      </dgm:t>
    </dgm:pt>
    <dgm:pt modelId="{B8D96713-B7BD-480F-B29F-C47C57B37B0B}" type="sibTrans" cxnId="{87D275F9-146D-43A4-847E-40AEE3FD1DFA}">
      <dgm:prSet/>
      <dgm:spPr/>
      <dgm:t>
        <a:bodyPr/>
        <a:lstStyle/>
        <a:p>
          <a:endParaRPr lang="en-US"/>
        </a:p>
      </dgm:t>
    </dgm:pt>
    <dgm:pt modelId="{1F394FE8-0D39-4180-9810-83A5AA3FCD6F}">
      <dgm:prSet/>
      <dgm:spPr/>
      <dgm:t>
        <a:bodyPr/>
        <a:lstStyle/>
        <a:p>
          <a:r>
            <a:rPr lang="en-GB"/>
            <a:t>Changes to structure </a:t>
          </a:r>
          <a:endParaRPr lang="en-US"/>
        </a:p>
      </dgm:t>
    </dgm:pt>
    <dgm:pt modelId="{921CC340-BC47-4454-8091-CD3DBDFE7DBC}" type="parTrans" cxnId="{31F41E04-D27B-40B4-9725-B5CD725CE7AA}">
      <dgm:prSet/>
      <dgm:spPr/>
      <dgm:t>
        <a:bodyPr/>
        <a:lstStyle/>
        <a:p>
          <a:endParaRPr lang="en-US"/>
        </a:p>
      </dgm:t>
    </dgm:pt>
    <dgm:pt modelId="{7FCAA634-5F5F-4AC8-B397-E63FBE0B9A54}" type="sibTrans" cxnId="{31F41E04-D27B-40B4-9725-B5CD725CE7AA}">
      <dgm:prSet/>
      <dgm:spPr/>
      <dgm:t>
        <a:bodyPr/>
        <a:lstStyle/>
        <a:p>
          <a:endParaRPr lang="en-US"/>
        </a:p>
      </dgm:t>
    </dgm:pt>
    <dgm:pt modelId="{FCA7FFB6-1041-4A23-A6AD-75B918AC823C}">
      <dgm:prSet/>
      <dgm:spPr/>
      <dgm:t>
        <a:bodyPr/>
        <a:lstStyle/>
        <a:p>
          <a:r>
            <a:rPr lang="en-GB"/>
            <a:t>Warding </a:t>
          </a:r>
          <a:endParaRPr lang="en-US"/>
        </a:p>
      </dgm:t>
    </dgm:pt>
    <dgm:pt modelId="{5221B5EF-94A3-4873-A7E6-E236DD6CBB0B}" type="parTrans" cxnId="{05E68E2B-F477-4AA5-8E58-367C6C6BB066}">
      <dgm:prSet/>
      <dgm:spPr/>
      <dgm:t>
        <a:bodyPr/>
        <a:lstStyle/>
        <a:p>
          <a:endParaRPr lang="en-US"/>
        </a:p>
      </dgm:t>
    </dgm:pt>
    <dgm:pt modelId="{56DE8839-7EC7-4D3E-A425-05973C6C7725}" type="sibTrans" cxnId="{05E68E2B-F477-4AA5-8E58-367C6C6BB066}">
      <dgm:prSet/>
      <dgm:spPr/>
      <dgm:t>
        <a:bodyPr/>
        <a:lstStyle/>
        <a:p>
          <a:endParaRPr lang="en-US"/>
        </a:p>
      </dgm:t>
    </dgm:pt>
    <dgm:pt modelId="{035BB416-BD30-4929-B9A3-2D8500C26332}">
      <dgm:prSet/>
      <dgm:spPr/>
      <dgm:t>
        <a:bodyPr/>
        <a:lstStyle/>
        <a:p>
          <a:r>
            <a:rPr lang="en-GB"/>
            <a:t>Councillor numbers </a:t>
          </a:r>
          <a:endParaRPr lang="en-US"/>
        </a:p>
      </dgm:t>
    </dgm:pt>
    <dgm:pt modelId="{A268A545-2129-483D-9C2A-89B5492FA22E}" type="parTrans" cxnId="{C3DB58AD-7029-44F2-9489-A8D080DC71B7}">
      <dgm:prSet/>
      <dgm:spPr/>
      <dgm:t>
        <a:bodyPr/>
        <a:lstStyle/>
        <a:p>
          <a:endParaRPr lang="en-US"/>
        </a:p>
      </dgm:t>
    </dgm:pt>
    <dgm:pt modelId="{8AEDD49A-8FBE-4BDE-8528-B4BF35D5829D}" type="sibTrans" cxnId="{C3DB58AD-7029-44F2-9489-A8D080DC71B7}">
      <dgm:prSet/>
      <dgm:spPr/>
      <dgm:t>
        <a:bodyPr/>
        <a:lstStyle/>
        <a:p>
          <a:endParaRPr lang="en-US"/>
        </a:p>
      </dgm:t>
    </dgm:pt>
    <dgm:pt modelId="{074AFE23-17D3-4529-B62C-027FD53A08D4}">
      <dgm:prSet/>
      <dgm:spPr/>
      <dgm:t>
        <a:bodyPr/>
        <a:lstStyle/>
        <a:p>
          <a:r>
            <a:rPr lang="en-GB"/>
            <a:t>Renaming of parishes </a:t>
          </a:r>
          <a:endParaRPr lang="en-US"/>
        </a:p>
      </dgm:t>
    </dgm:pt>
    <dgm:pt modelId="{24FF8704-853A-4A5F-B0B2-752C468C48B5}" type="parTrans" cxnId="{194D67E7-4BD3-4197-A10A-7F8974106C95}">
      <dgm:prSet/>
      <dgm:spPr/>
      <dgm:t>
        <a:bodyPr/>
        <a:lstStyle/>
        <a:p>
          <a:endParaRPr lang="en-US"/>
        </a:p>
      </dgm:t>
    </dgm:pt>
    <dgm:pt modelId="{7A137003-6DCA-470C-B9F6-66E7CE1343F0}" type="sibTrans" cxnId="{194D67E7-4BD3-4197-A10A-7F8974106C95}">
      <dgm:prSet/>
      <dgm:spPr/>
      <dgm:t>
        <a:bodyPr/>
        <a:lstStyle/>
        <a:p>
          <a:endParaRPr lang="en-US"/>
        </a:p>
      </dgm:t>
    </dgm:pt>
    <dgm:pt modelId="{3413E0B4-EC8D-41D5-B249-5A0561748B8D}">
      <dgm:prSet/>
      <dgm:spPr/>
      <dgm:t>
        <a:bodyPr/>
        <a:lstStyle/>
        <a:p>
          <a:r>
            <a:rPr lang="en-GB"/>
            <a:t>Grouping of parishes </a:t>
          </a:r>
          <a:endParaRPr lang="en-US"/>
        </a:p>
      </dgm:t>
    </dgm:pt>
    <dgm:pt modelId="{1D0847D3-EA16-42AD-9F5E-33B56FF6C910}" type="parTrans" cxnId="{D42EA7BA-F316-4C5D-9FA4-A7B28B41F187}">
      <dgm:prSet/>
      <dgm:spPr/>
      <dgm:t>
        <a:bodyPr/>
        <a:lstStyle/>
        <a:p>
          <a:endParaRPr lang="en-US"/>
        </a:p>
      </dgm:t>
    </dgm:pt>
    <dgm:pt modelId="{844C078B-4589-4499-A64C-BB0AEBB770C6}" type="sibTrans" cxnId="{D42EA7BA-F316-4C5D-9FA4-A7B28B41F187}">
      <dgm:prSet/>
      <dgm:spPr/>
      <dgm:t>
        <a:bodyPr/>
        <a:lstStyle/>
        <a:p>
          <a:endParaRPr lang="en-US"/>
        </a:p>
      </dgm:t>
    </dgm:pt>
    <dgm:pt modelId="{8B74A692-76A5-4C83-9470-67C450C02440}" type="pres">
      <dgm:prSet presAssocID="{33F46CEE-FF94-4081-9FB2-2EB546819582}" presName="root" presStyleCnt="0">
        <dgm:presLayoutVars>
          <dgm:dir/>
          <dgm:resizeHandles val="exact"/>
        </dgm:presLayoutVars>
      </dgm:prSet>
      <dgm:spPr/>
    </dgm:pt>
    <dgm:pt modelId="{07E34985-91F0-4F77-BF32-7853E9F1A2D6}" type="pres">
      <dgm:prSet presAssocID="{E63E708A-94C1-46CC-9186-AE1DA24C019F}" presName="compNode" presStyleCnt="0"/>
      <dgm:spPr/>
    </dgm:pt>
    <dgm:pt modelId="{03A56EB7-E4BE-4314-88AA-773D0F769A68}" type="pres">
      <dgm:prSet presAssocID="{E63E708A-94C1-46CC-9186-AE1DA24C019F}" presName="bgRect" presStyleLbl="bgShp" presStyleIdx="0" presStyleCnt="5"/>
      <dgm:spPr/>
    </dgm:pt>
    <dgm:pt modelId="{F6632F29-7046-4DB0-AC5C-2E7ED4B1DEE4}" type="pres">
      <dgm:prSet presAssocID="{E63E708A-94C1-46CC-9186-AE1DA24C019F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Irritant"/>
        </a:ext>
      </dgm:extLst>
    </dgm:pt>
    <dgm:pt modelId="{4EA97E72-B7AA-4C77-9842-85965831C5E7}" type="pres">
      <dgm:prSet presAssocID="{E63E708A-94C1-46CC-9186-AE1DA24C019F}" presName="spaceRect" presStyleCnt="0"/>
      <dgm:spPr/>
    </dgm:pt>
    <dgm:pt modelId="{A3F12D07-D92D-4F9B-9BED-07CBA9EB5CDF}" type="pres">
      <dgm:prSet presAssocID="{E63E708A-94C1-46CC-9186-AE1DA24C019F}" presName="parTx" presStyleLbl="revTx" presStyleIdx="0" presStyleCnt="6">
        <dgm:presLayoutVars>
          <dgm:chMax val="0"/>
          <dgm:chPref val="0"/>
        </dgm:presLayoutVars>
      </dgm:prSet>
      <dgm:spPr/>
    </dgm:pt>
    <dgm:pt modelId="{FD0B8CBA-888F-41A3-8C6B-18516F05CB53}" type="pres">
      <dgm:prSet presAssocID="{BA64AF8E-B0E9-4829-AAFF-CBB3300BA67F}" presName="sibTrans" presStyleCnt="0"/>
      <dgm:spPr/>
    </dgm:pt>
    <dgm:pt modelId="{04EEEF73-22DB-45B0-8460-78E2523DCD0E}" type="pres">
      <dgm:prSet presAssocID="{9A9D1285-2F9E-41CD-9F74-714A196E5D4B}" presName="compNode" presStyleCnt="0"/>
      <dgm:spPr/>
    </dgm:pt>
    <dgm:pt modelId="{0620C8C5-9E24-49B9-BBB6-B8B7F9C01B8F}" type="pres">
      <dgm:prSet presAssocID="{9A9D1285-2F9E-41CD-9F74-714A196E5D4B}" presName="bgRect" presStyleLbl="bgShp" presStyleIdx="1" presStyleCnt="5"/>
      <dgm:spPr/>
    </dgm:pt>
    <dgm:pt modelId="{A511D445-8355-42E5-8441-9630ED000840}" type="pres">
      <dgm:prSet presAssocID="{9A9D1285-2F9E-41CD-9F74-714A196E5D4B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rveyBalls75"/>
        </a:ext>
      </dgm:extLst>
    </dgm:pt>
    <dgm:pt modelId="{98962B59-C0AB-41F8-8D97-17155C7ED472}" type="pres">
      <dgm:prSet presAssocID="{9A9D1285-2F9E-41CD-9F74-714A196E5D4B}" presName="spaceRect" presStyleCnt="0"/>
      <dgm:spPr/>
    </dgm:pt>
    <dgm:pt modelId="{4F14F6D1-60E7-415A-A4BB-943C2DB1C493}" type="pres">
      <dgm:prSet presAssocID="{9A9D1285-2F9E-41CD-9F74-714A196E5D4B}" presName="parTx" presStyleLbl="revTx" presStyleIdx="1" presStyleCnt="6">
        <dgm:presLayoutVars>
          <dgm:chMax val="0"/>
          <dgm:chPref val="0"/>
        </dgm:presLayoutVars>
      </dgm:prSet>
      <dgm:spPr/>
    </dgm:pt>
    <dgm:pt modelId="{A0E8CD24-9CD4-47BB-B5C1-DA83A408F758}" type="pres">
      <dgm:prSet presAssocID="{B8D96713-B7BD-480F-B29F-C47C57B37B0B}" presName="sibTrans" presStyleCnt="0"/>
      <dgm:spPr/>
    </dgm:pt>
    <dgm:pt modelId="{6322782B-2E4D-4C31-8A7D-4BCE0E4B45D0}" type="pres">
      <dgm:prSet presAssocID="{1F394FE8-0D39-4180-9810-83A5AA3FCD6F}" presName="compNode" presStyleCnt="0"/>
      <dgm:spPr/>
    </dgm:pt>
    <dgm:pt modelId="{1D943F37-6B41-451D-9E57-CF93212FC4EB}" type="pres">
      <dgm:prSet presAssocID="{1F394FE8-0D39-4180-9810-83A5AA3FCD6F}" presName="bgRect" presStyleLbl="bgShp" presStyleIdx="2" presStyleCnt="5"/>
      <dgm:spPr/>
    </dgm:pt>
    <dgm:pt modelId="{B8921E67-6B37-4853-9A53-9B3361D57E94}" type="pres">
      <dgm:prSet presAssocID="{1F394FE8-0D39-4180-9810-83A5AA3FCD6F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"/>
        </a:ext>
      </dgm:extLst>
    </dgm:pt>
    <dgm:pt modelId="{F4B91F3B-E070-4064-83A4-3C81084B10FE}" type="pres">
      <dgm:prSet presAssocID="{1F394FE8-0D39-4180-9810-83A5AA3FCD6F}" presName="spaceRect" presStyleCnt="0"/>
      <dgm:spPr/>
    </dgm:pt>
    <dgm:pt modelId="{4BFF25F8-3CEE-4810-99C3-AACEA8203C51}" type="pres">
      <dgm:prSet presAssocID="{1F394FE8-0D39-4180-9810-83A5AA3FCD6F}" presName="parTx" presStyleLbl="revTx" presStyleIdx="2" presStyleCnt="6">
        <dgm:presLayoutVars>
          <dgm:chMax val="0"/>
          <dgm:chPref val="0"/>
        </dgm:presLayoutVars>
      </dgm:prSet>
      <dgm:spPr/>
    </dgm:pt>
    <dgm:pt modelId="{5BBF742A-6488-4D70-ABFA-44F9F6E326EF}" type="pres">
      <dgm:prSet presAssocID="{1F394FE8-0D39-4180-9810-83A5AA3FCD6F}" presName="desTx" presStyleLbl="revTx" presStyleIdx="3" presStyleCnt="6">
        <dgm:presLayoutVars/>
      </dgm:prSet>
      <dgm:spPr/>
    </dgm:pt>
    <dgm:pt modelId="{53BFC3B5-6F3D-41B1-86DB-AB7240982873}" type="pres">
      <dgm:prSet presAssocID="{7FCAA634-5F5F-4AC8-B397-E63FBE0B9A54}" presName="sibTrans" presStyleCnt="0"/>
      <dgm:spPr/>
    </dgm:pt>
    <dgm:pt modelId="{2AF64EA2-1E77-462A-830A-AD6C209C6FD0}" type="pres">
      <dgm:prSet presAssocID="{074AFE23-17D3-4529-B62C-027FD53A08D4}" presName="compNode" presStyleCnt="0"/>
      <dgm:spPr/>
    </dgm:pt>
    <dgm:pt modelId="{EB5C24B8-C5B4-464A-A0BC-180AAD5511C4}" type="pres">
      <dgm:prSet presAssocID="{074AFE23-17D3-4529-B62C-027FD53A08D4}" presName="bgRect" presStyleLbl="bgShp" presStyleIdx="3" presStyleCnt="5"/>
      <dgm:spPr/>
    </dgm:pt>
    <dgm:pt modelId="{0822E2DB-4F44-464B-807E-915EB26BF107}" type="pres">
      <dgm:prSet presAssocID="{074AFE23-17D3-4529-B62C-027FD53A08D4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2587CCF3-AD01-4A2A-9EAB-17D778117256}" type="pres">
      <dgm:prSet presAssocID="{074AFE23-17D3-4529-B62C-027FD53A08D4}" presName="spaceRect" presStyleCnt="0"/>
      <dgm:spPr/>
    </dgm:pt>
    <dgm:pt modelId="{C6EC72D2-F78A-4D48-A226-13A43129119D}" type="pres">
      <dgm:prSet presAssocID="{074AFE23-17D3-4529-B62C-027FD53A08D4}" presName="parTx" presStyleLbl="revTx" presStyleIdx="4" presStyleCnt="6">
        <dgm:presLayoutVars>
          <dgm:chMax val="0"/>
          <dgm:chPref val="0"/>
        </dgm:presLayoutVars>
      </dgm:prSet>
      <dgm:spPr/>
    </dgm:pt>
    <dgm:pt modelId="{C0D5EC70-EEA9-41FB-BE6B-11F2D00C4A9D}" type="pres">
      <dgm:prSet presAssocID="{7A137003-6DCA-470C-B9F6-66E7CE1343F0}" presName="sibTrans" presStyleCnt="0"/>
      <dgm:spPr/>
    </dgm:pt>
    <dgm:pt modelId="{4A0986B8-18CF-47A2-B5A4-E9523462B366}" type="pres">
      <dgm:prSet presAssocID="{3413E0B4-EC8D-41D5-B249-5A0561748B8D}" presName="compNode" presStyleCnt="0"/>
      <dgm:spPr/>
    </dgm:pt>
    <dgm:pt modelId="{A98E3B88-8552-419F-917E-6484343D3027}" type="pres">
      <dgm:prSet presAssocID="{3413E0B4-EC8D-41D5-B249-5A0561748B8D}" presName="bgRect" presStyleLbl="bgShp" presStyleIdx="4" presStyleCnt="5"/>
      <dgm:spPr/>
    </dgm:pt>
    <dgm:pt modelId="{AA34914F-8958-4E45-9AE6-8EE9F3929EA5}" type="pres">
      <dgm:prSet presAssocID="{3413E0B4-EC8D-41D5-B249-5A0561748B8D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E66C0812-A6E3-4002-8140-2D4BF5D84687}" type="pres">
      <dgm:prSet presAssocID="{3413E0B4-EC8D-41D5-B249-5A0561748B8D}" presName="spaceRect" presStyleCnt="0"/>
      <dgm:spPr/>
    </dgm:pt>
    <dgm:pt modelId="{41912C85-4200-42BC-9F4A-EA990652DEEA}" type="pres">
      <dgm:prSet presAssocID="{3413E0B4-EC8D-41D5-B249-5A0561748B8D}" presName="parTx" presStyleLbl="revTx" presStyleIdx="5" presStyleCnt="6">
        <dgm:presLayoutVars>
          <dgm:chMax val="0"/>
          <dgm:chPref val="0"/>
        </dgm:presLayoutVars>
      </dgm:prSet>
      <dgm:spPr/>
    </dgm:pt>
  </dgm:ptLst>
  <dgm:cxnLst>
    <dgm:cxn modelId="{31F41E04-D27B-40B4-9725-B5CD725CE7AA}" srcId="{33F46CEE-FF94-4081-9FB2-2EB546819582}" destId="{1F394FE8-0D39-4180-9810-83A5AA3FCD6F}" srcOrd="2" destOrd="0" parTransId="{921CC340-BC47-4454-8091-CD3DBDFE7DBC}" sibTransId="{7FCAA634-5F5F-4AC8-B397-E63FBE0B9A54}"/>
    <dgm:cxn modelId="{05E68E2B-F477-4AA5-8E58-367C6C6BB066}" srcId="{1F394FE8-0D39-4180-9810-83A5AA3FCD6F}" destId="{FCA7FFB6-1041-4A23-A6AD-75B918AC823C}" srcOrd="0" destOrd="0" parTransId="{5221B5EF-94A3-4873-A7E6-E236DD6CBB0B}" sibTransId="{56DE8839-7EC7-4D3E-A425-05973C6C7725}"/>
    <dgm:cxn modelId="{75796C65-D636-4824-B26C-EBB7A8202AFA}" type="presOf" srcId="{3413E0B4-EC8D-41D5-B249-5A0561748B8D}" destId="{41912C85-4200-42BC-9F4A-EA990652DEEA}" srcOrd="0" destOrd="0" presId="urn:microsoft.com/office/officeart/2018/2/layout/IconVerticalSolidList"/>
    <dgm:cxn modelId="{8F2DA64E-B146-4E07-86CF-2F9BC038901C}" type="presOf" srcId="{074AFE23-17D3-4529-B62C-027FD53A08D4}" destId="{C6EC72D2-F78A-4D48-A226-13A43129119D}" srcOrd="0" destOrd="0" presId="urn:microsoft.com/office/officeart/2018/2/layout/IconVerticalSolidList"/>
    <dgm:cxn modelId="{F1573385-EC0F-4320-B7C1-F32981BB1829}" srcId="{33F46CEE-FF94-4081-9FB2-2EB546819582}" destId="{E63E708A-94C1-46CC-9186-AE1DA24C019F}" srcOrd="0" destOrd="0" parTransId="{BAF3F6BF-252A-4EE0-9D56-DBDA6009BEE5}" sibTransId="{BA64AF8E-B0E9-4829-AAFF-CBB3300BA67F}"/>
    <dgm:cxn modelId="{9180B396-08F8-41B7-AF70-A592C436BAD8}" type="presOf" srcId="{33F46CEE-FF94-4081-9FB2-2EB546819582}" destId="{8B74A692-76A5-4C83-9470-67C450C02440}" srcOrd="0" destOrd="0" presId="urn:microsoft.com/office/officeart/2018/2/layout/IconVerticalSolidList"/>
    <dgm:cxn modelId="{947BC8A4-03E8-4702-9388-B162B18063AA}" type="presOf" srcId="{E63E708A-94C1-46CC-9186-AE1DA24C019F}" destId="{A3F12D07-D92D-4F9B-9BED-07CBA9EB5CDF}" srcOrd="0" destOrd="0" presId="urn:microsoft.com/office/officeart/2018/2/layout/IconVerticalSolidList"/>
    <dgm:cxn modelId="{C3DB58AD-7029-44F2-9489-A8D080DC71B7}" srcId="{1F394FE8-0D39-4180-9810-83A5AA3FCD6F}" destId="{035BB416-BD30-4929-B9A3-2D8500C26332}" srcOrd="1" destOrd="0" parTransId="{A268A545-2129-483D-9C2A-89B5492FA22E}" sibTransId="{8AEDD49A-8FBE-4BDE-8528-B4BF35D5829D}"/>
    <dgm:cxn modelId="{D0C78BAD-DF8A-45AA-92BB-C02E3F724889}" type="presOf" srcId="{1F394FE8-0D39-4180-9810-83A5AA3FCD6F}" destId="{4BFF25F8-3CEE-4810-99C3-AACEA8203C51}" srcOrd="0" destOrd="0" presId="urn:microsoft.com/office/officeart/2018/2/layout/IconVerticalSolidList"/>
    <dgm:cxn modelId="{D42EA7BA-F316-4C5D-9FA4-A7B28B41F187}" srcId="{33F46CEE-FF94-4081-9FB2-2EB546819582}" destId="{3413E0B4-EC8D-41D5-B249-5A0561748B8D}" srcOrd="4" destOrd="0" parTransId="{1D0847D3-EA16-42AD-9F5E-33B56FF6C910}" sibTransId="{844C078B-4589-4499-A64C-BB0AEBB770C6}"/>
    <dgm:cxn modelId="{BAF863CE-53C0-4D95-A06B-8B34249CAE51}" type="presOf" srcId="{9A9D1285-2F9E-41CD-9F74-714A196E5D4B}" destId="{4F14F6D1-60E7-415A-A4BB-943C2DB1C493}" srcOrd="0" destOrd="0" presId="urn:microsoft.com/office/officeart/2018/2/layout/IconVerticalSolidList"/>
    <dgm:cxn modelId="{194D67E7-4BD3-4197-A10A-7F8974106C95}" srcId="{33F46CEE-FF94-4081-9FB2-2EB546819582}" destId="{074AFE23-17D3-4529-B62C-027FD53A08D4}" srcOrd="3" destOrd="0" parTransId="{24FF8704-853A-4A5F-B0B2-752C468C48B5}" sibTransId="{7A137003-6DCA-470C-B9F6-66E7CE1343F0}"/>
    <dgm:cxn modelId="{34FE63F6-7125-4AA8-88AB-F7506C8F0E15}" type="presOf" srcId="{035BB416-BD30-4929-B9A3-2D8500C26332}" destId="{5BBF742A-6488-4D70-ABFA-44F9F6E326EF}" srcOrd="0" destOrd="1" presId="urn:microsoft.com/office/officeart/2018/2/layout/IconVerticalSolidList"/>
    <dgm:cxn modelId="{AFDD80F6-8793-45FE-8E3F-38448CC89DEA}" type="presOf" srcId="{FCA7FFB6-1041-4A23-A6AD-75B918AC823C}" destId="{5BBF742A-6488-4D70-ABFA-44F9F6E326EF}" srcOrd="0" destOrd="0" presId="urn:microsoft.com/office/officeart/2018/2/layout/IconVerticalSolidList"/>
    <dgm:cxn modelId="{87D275F9-146D-43A4-847E-40AEE3FD1DFA}" srcId="{33F46CEE-FF94-4081-9FB2-2EB546819582}" destId="{9A9D1285-2F9E-41CD-9F74-714A196E5D4B}" srcOrd="1" destOrd="0" parTransId="{8DE8563A-E8E3-4431-97E1-C9670E3F5D59}" sibTransId="{B8D96713-B7BD-480F-B29F-C47C57B37B0B}"/>
    <dgm:cxn modelId="{85E5890B-865D-4844-869B-2AFBB2EEC4DE}" type="presParOf" srcId="{8B74A692-76A5-4C83-9470-67C450C02440}" destId="{07E34985-91F0-4F77-BF32-7853E9F1A2D6}" srcOrd="0" destOrd="0" presId="urn:microsoft.com/office/officeart/2018/2/layout/IconVerticalSolidList"/>
    <dgm:cxn modelId="{2E84F93E-5188-4AA0-A07B-7E091DDE948C}" type="presParOf" srcId="{07E34985-91F0-4F77-BF32-7853E9F1A2D6}" destId="{03A56EB7-E4BE-4314-88AA-773D0F769A68}" srcOrd="0" destOrd="0" presId="urn:microsoft.com/office/officeart/2018/2/layout/IconVerticalSolidList"/>
    <dgm:cxn modelId="{EB2C812B-74CC-44CE-A4ED-69951240D317}" type="presParOf" srcId="{07E34985-91F0-4F77-BF32-7853E9F1A2D6}" destId="{F6632F29-7046-4DB0-AC5C-2E7ED4B1DEE4}" srcOrd="1" destOrd="0" presId="urn:microsoft.com/office/officeart/2018/2/layout/IconVerticalSolidList"/>
    <dgm:cxn modelId="{0248E5ED-6FE6-4775-8218-54D578A0EEF7}" type="presParOf" srcId="{07E34985-91F0-4F77-BF32-7853E9F1A2D6}" destId="{4EA97E72-B7AA-4C77-9842-85965831C5E7}" srcOrd="2" destOrd="0" presId="urn:microsoft.com/office/officeart/2018/2/layout/IconVerticalSolidList"/>
    <dgm:cxn modelId="{C9FF1EAA-4B9D-4103-91FB-D3EC884FB4BA}" type="presParOf" srcId="{07E34985-91F0-4F77-BF32-7853E9F1A2D6}" destId="{A3F12D07-D92D-4F9B-9BED-07CBA9EB5CDF}" srcOrd="3" destOrd="0" presId="urn:microsoft.com/office/officeart/2018/2/layout/IconVerticalSolidList"/>
    <dgm:cxn modelId="{0E1C79AA-A006-4500-9C15-F9A188035379}" type="presParOf" srcId="{8B74A692-76A5-4C83-9470-67C450C02440}" destId="{FD0B8CBA-888F-41A3-8C6B-18516F05CB53}" srcOrd="1" destOrd="0" presId="urn:microsoft.com/office/officeart/2018/2/layout/IconVerticalSolidList"/>
    <dgm:cxn modelId="{986F94F2-FE8D-44B8-BBB7-281B44C9C1CD}" type="presParOf" srcId="{8B74A692-76A5-4C83-9470-67C450C02440}" destId="{04EEEF73-22DB-45B0-8460-78E2523DCD0E}" srcOrd="2" destOrd="0" presId="urn:microsoft.com/office/officeart/2018/2/layout/IconVerticalSolidList"/>
    <dgm:cxn modelId="{E793DEFC-B892-4AE5-A410-5B583DA66F52}" type="presParOf" srcId="{04EEEF73-22DB-45B0-8460-78E2523DCD0E}" destId="{0620C8C5-9E24-49B9-BBB6-B8B7F9C01B8F}" srcOrd="0" destOrd="0" presId="urn:microsoft.com/office/officeart/2018/2/layout/IconVerticalSolidList"/>
    <dgm:cxn modelId="{26437D39-1BCA-473A-9C76-7DD771C4825F}" type="presParOf" srcId="{04EEEF73-22DB-45B0-8460-78E2523DCD0E}" destId="{A511D445-8355-42E5-8441-9630ED000840}" srcOrd="1" destOrd="0" presId="urn:microsoft.com/office/officeart/2018/2/layout/IconVerticalSolidList"/>
    <dgm:cxn modelId="{EE7AB61B-503B-41EC-A4D5-1A03D982D91A}" type="presParOf" srcId="{04EEEF73-22DB-45B0-8460-78E2523DCD0E}" destId="{98962B59-C0AB-41F8-8D97-17155C7ED472}" srcOrd="2" destOrd="0" presId="urn:microsoft.com/office/officeart/2018/2/layout/IconVerticalSolidList"/>
    <dgm:cxn modelId="{965C7234-7C30-4F0A-8C03-192630E6914B}" type="presParOf" srcId="{04EEEF73-22DB-45B0-8460-78E2523DCD0E}" destId="{4F14F6D1-60E7-415A-A4BB-943C2DB1C493}" srcOrd="3" destOrd="0" presId="urn:microsoft.com/office/officeart/2018/2/layout/IconVerticalSolidList"/>
    <dgm:cxn modelId="{26A428C4-B219-4E90-A073-847471222AD7}" type="presParOf" srcId="{8B74A692-76A5-4C83-9470-67C450C02440}" destId="{A0E8CD24-9CD4-47BB-B5C1-DA83A408F758}" srcOrd="3" destOrd="0" presId="urn:microsoft.com/office/officeart/2018/2/layout/IconVerticalSolidList"/>
    <dgm:cxn modelId="{D298BA56-3D7B-4369-ACA5-1E82CA6AFB0D}" type="presParOf" srcId="{8B74A692-76A5-4C83-9470-67C450C02440}" destId="{6322782B-2E4D-4C31-8A7D-4BCE0E4B45D0}" srcOrd="4" destOrd="0" presId="urn:microsoft.com/office/officeart/2018/2/layout/IconVerticalSolidList"/>
    <dgm:cxn modelId="{0F9B78F0-D23A-40FB-9D60-5E752597A429}" type="presParOf" srcId="{6322782B-2E4D-4C31-8A7D-4BCE0E4B45D0}" destId="{1D943F37-6B41-451D-9E57-CF93212FC4EB}" srcOrd="0" destOrd="0" presId="urn:microsoft.com/office/officeart/2018/2/layout/IconVerticalSolidList"/>
    <dgm:cxn modelId="{9E322841-DF46-4EB4-BF43-B024838EB83D}" type="presParOf" srcId="{6322782B-2E4D-4C31-8A7D-4BCE0E4B45D0}" destId="{B8921E67-6B37-4853-9A53-9B3361D57E94}" srcOrd="1" destOrd="0" presId="urn:microsoft.com/office/officeart/2018/2/layout/IconVerticalSolidList"/>
    <dgm:cxn modelId="{715910F3-97EB-40DC-9CB0-120F63A86520}" type="presParOf" srcId="{6322782B-2E4D-4C31-8A7D-4BCE0E4B45D0}" destId="{F4B91F3B-E070-4064-83A4-3C81084B10FE}" srcOrd="2" destOrd="0" presId="urn:microsoft.com/office/officeart/2018/2/layout/IconVerticalSolidList"/>
    <dgm:cxn modelId="{0F649CBB-88B6-4918-8780-968DEACEC05D}" type="presParOf" srcId="{6322782B-2E4D-4C31-8A7D-4BCE0E4B45D0}" destId="{4BFF25F8-3CEE-4810-99C3-AACEA8203C51}" srcOrd="3" destOrd="0" presId="urn:microsoft.com/office/officeart/2018/2/layout/IconVerticalSolidList"/>
    <dgm:cxn modelId="{D017270A-639D-4C6C-8EAD-6F3470C94739}" type="presParOf" srcId="{6322782B-2E4D-4C31-8A7D-4BCE0E4B45D0}" destId="{5BBF742A-6488-4D70-ABFA-44F9F6E326EF}" srcOrd="4" destOrd="0" presId="urn:microsoft.com/office/officeart/2018/2/layout/IconVerticalSolidList"/>
    <dgm:cxn modelId="{C085F374-1BC4-4DD3-9740-C4D59563F4FA}" type="presParOf" srcId="{8B74A692-76A5-4C83-9470-67C450C02440}" destId="{53BFC3B5-6F3D-41B1-86DB-AB7240982873}" srcOrd="5" destOrd="0" presId="urn:microsoft.com/office/officeart/2018/2/layout/IconVerticalSolidList"/>
    <dgm:cxn modelId="{20186711-E147-498E-A9C7-60246CE4C754}" type="presParOf" srcId="{8B74A692-76A5-4C83-9470-67C450C02440}" destId="{2AF64EA2-1E77-462A-830A-AD6C209C6FD0}" srcOrd="6" destOrd="0" presId="urn:microsoft.com/office/officeart/2018/2/layout/IconVerticalSolidList"/>
    <dgm:cxn modelId="{68200F01-6D47-45D0-8B41-F7B4991CDDAE}" type="presParOf" srcId="{2AF64EA2-1E77-462A-830A-AD6C209C6FD0}" destId="{EB5C24B8-C5B4-464A-A0BC-180AAD5511C4}" srcOrd="0" destOrd="0" presId="urn:microsoft.com/office/officeart/2018/2/layout/IconVerticalSolidList"/>
    <dgm:cxn modelId="{F2A74169-E3DD-4D2B-90C7-6AF204D619EA}" type="presParOf" srcId="{2AF64EA2-1E77-462A-830A-AD6C209C6FD0}" destId="{0822E2DB-4F44-464B-807E-915EB26BF107}" srcOrd="1" destOrd="0" presId="urn:microsoft.com/office/officeart/2018/2/layout/IconVerticalSolidList"/>
    <dgm:cxn modelId="{FADC79A6-BAAC-488E-A372-B38EB68F3FA0}" type="presParOf" srcId="{2AF64EA2-1E77-462A-830A-AD6C209C6FD0}" destId="{2587CCF3-AD01-4A2A-9EAB-17D778117256}" srcOrd="2" destOrd="0" presId="urn:microsoft.com/office/officeart/2018/2/layout/IconVerticalSolidList"/>
    <dgm:cxn modelId="{E92D5C2A-3E73-4139-9763-AB0438F1CD15}" type="presParOf" srcId="{2AF64EA2-1E77-462A-830A-AD6C209C6FD0}" destId="{C6EC72D2-F78A-4D48-A226-13A43129119D}" srcOrd="3" destOrd="0" presId="urn:microsoft.com/office/officeart/2018/2/layout/IconVerticalSolidList"/>
    <dgm:cxn modelId="{2266AF84-0CEF-4A4E-A004-037EC93B3B9C}" type="presParOf" srcId="{8B74A692-76A5-4C83-9470-67C450C02440}" destId="{C0D5EC70-EEA9-41FB-BE6B-11F2D00C4A9D}" srcOrd="7" destOrd="0" presId="urn:microsoft.com/office/officeart/2018/2/layout/IconVerticalSolidList"/>
    <dgm:cxn modelId="{7CDA4133-C041-4F7B-947B-06234AA7D13D}" type="presParOf" srcId="{8B74A692-76A5-4C83-9470-67C450C02440}" destId="{4A0986B8-18CF-47A2-B5A4-E9523462B366}" srcOrd="8" destOrd="0" presId="urn:microsoft.com/office/officeart/2018/2/layout/IconVerticalSolidList"/>
    <dgm:cxn modelId="{8E6E8227-3F48-4BB2-BAA9-AAD3F57217A5}" type="presParOf" srcId="{4A0986B8-18CF-47A2-B5A4-E9523462B366}" destId="{A98E3B88-8552-419F-917E-6484343D3027}" srcOrd="0" destOrd="0" presId="urn:microsoft.com/office/officeart/2018/2/layout/IconVerticalSolidList"/>
    <dgm:cxn modelId="{495A48A2-649F-43B9-BC9D-026FFA983EC1}" type="presParOf" srcId="{4A0986B8-18CF-47A2-B5A4-E9523462B366}" destId="{AA34914F-8958-4E45-9AE6-8EE9F3929EA5}" srcOrd="1" destOrd="0" presId="urn:microsoft.com/office/officeart/2018/2/layout/IconVerticalSolidList"/>
    <dgm:cxn modelId="{E182C606-4816-4B16-A98A-C5A2DD55637C}" type="presParOf" srcId="{4A0986B8-18CF-47A2-B5A4-E9523462B366}" destId="{E66C0812-A6E3-4002-8140-2D4BF5D84687}" srcOrd="2" destOrd="0" presId="urn:microsoft.com/office/officeart/2018/2/layout/IconVerticalSolidList"/>
    <dgm:cxn modelId="{DF006556-1BEB-4FC1-9CDE-4175F645BE9C}" type="presParOf" srcId="{4A0986B8-18CF-47A2-B5A4-E9523462B366}" destId="{41912C85-4200-42BC-9F4A-EA990652DEE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6D3E42B-8364-4A7B-A4E9-20954232A82A}" type="doc">
      <dgm:prSet loTypeId="urn:microsoft.com/office/officeart/2005/8/layout/vList2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0018A4B3-81D3-45E7-B30A-20F235A73F55}">
      <dgm:prSet/>
      <dgm:spPr/>
      <dgm:t>
        <a:bodyPr/>
        <a:lstStyle/>
        <a:p>
          <a:r>
            <a:rPr lang="en-US" b="1"/>
            <a:t>Terms of Reference Publication</a:t>
          </a:r>
          <a:r>
            <a:rPr lang="en-US"/>
            <a:t>​ - detailed the timeline</a:t>
          </a:r>
        </a:p>
      </dgm:t>
    </dgm:pt>
    <dgm:pt modelId="{AE3935CD-B09E-4102-B619-57951B3738DC}" type="parTrans" cxnId="{2FBD2DFC-710A-41E9-A3CA-62FF4830AE3F}">
      <dgm:prSet/>
      <dgm:spPr/>
      <dgm:t>
        <a:bodyPr/>
        <a:lstStyle/>
        <a:p>
          <a:endParaRPr lang="en-US"/>
        </a:p>
      </dgm:t>
    </dgm:pt>
    <dgm:pt modelId="{E486B875-6872-4003-BD14-A2C939E4D518}" type="sibTrans" cxnId="{2FBD2DFC-710A-41E9-A3CA-62FF4830AE3F}">
      <dgm:prSet/>
      <dgm:spPr/>
      <dgm:t>
        <a:bodyPr/>
        <a:lstStyle/>
        <a:p>
          <a:endParaRPr lang="en-US"/>
        </a:p>
      </dgm:t>
    </dgm:pt>
    <dgm:pt modelId="{32CAC595-7146-46BB-BB7E-8CB0B27C7687}">
      <dgm:prSet/>
      <dgm:spPr/>
      <dgm:t>
        <a:bodyPr/>
        <a:lstStyle/>
        <a:p>
          <a:r>
            <a:rPr lang="en-US" b="1"/>
            <a:t>Initial Community Consultation</a:t>
          </a:r>
          <a:r>
            <a:rPr lang="en-US"/>
            <a:t>​ - Engaging residents, parish councils, and stakeholders early to gather information and shape draft recommendations.​</a:t>
          </a:r>
        </a:p>
      </dgm:t>
    </dgm:pt>
    <dgm:pt modelId="{C37BCE2A-F4A9-4526-8F4C-81DD76C2A6D9}" type="parTrans" cxnId="{08A85B37-B54E-49FE-BA2E-48B8CB601A81}">
      <dgm:prSet/>
      <dgm:spPr/>
      <dgm:t>
        <a:bodyPr/>
        <a:lstStyle/>
        <a:p>
          <a:endParaRPr lang="en-US"/>
        </a:p>
      </dgm:t>
    </dgm:pt>
    <dgm:pt modelId="{6802F78D-3E4C-41B2-A25C-466036D21459}" type="sibTrans" cxnId="{08A85B37-B54E-49FE-BA2E-48B8CB601A81}">
      <dgm:prSet/>
      <dgm:spPr/>
      <dgm:t>
        <a:bodyPr/>
        <a:lstStyle/>
        <a:p>
          <a:endParaRPr lang="en-US"/>
        </a:p>
      </dgm:t>
    </dgm:pt>
    <dgm:pt modelId="{69778283-E160-407E-81BC-8ECCCB1E1C34}">
      <dgm:prSet/>
      <dgm:spPr/>
      <dgm:t>
        <a:bodyPr/>
        <a:lstStyle/>
        <a:p>
          <a:r>
            <a:rPr lang="en-US" b="1" dirty="0"/>
            <a:t>Draft Recommendations and Consultation</a:t>
          </a:r>
          <a:r>
            <a:rPr lang="en-US" dirty="0"/>
            <a:t>​ - Governance Committee drafts proposals</a:t>
          </a:r>
        </a:p>
      </dgm:t>
    </dgm:pt>
    <dgm:pt modelId="{15358CDB-ADD1-4EDF-A6E8-30DA5473096C}" type="parTrans" cxnId="{F66AF73C-A65D-4883-B6FB-CA636F9DEAF3}">
      <dgm:prSet/>
      <dgm:spPr/>
      <dgm:t>
        <a:bodyPr/>
        <a:lstStyle/>
        <a:p>
          <a:endParaRPr lang="en-US"/>
        </a:p>
      </dgm:t>
    </dgm:pt>
    <dgm:pt modelId="{210834C4-67D5-475E-AE88-125E80C41EBA}" type="sibTrans" cxnId="{F66AF73C-A65D-4883-B6FB-CA636F9DEAF3}">
      <dgm:prSet/>
      <dgm:spPr/>
      <dgm:t>
        <a:bodyPr/>
        <a:lstStyle/>
        <a:p>
          <a:endParaRPr lang="en-US"/>
        </a:p>
      </dgm:t>
    </dgm:pt>
    <dgm:pt modelId="{E32B5821-4865-4F1C-BF78-E46D1556DF36}">
      <dgm:prSet/>
      <dgm:spPr/>
      <dgm:t>
        <a:bodyPr/>
        <a:lstStyle/>
        <a:p>
          <a:r>
            <a:rPr lang="en-US" b="1" dirty="0"/>
            <a:t>Consultation </a:t>
          </a:r>
          <a:r>
            <a:rPr lang="en-US" dirty="0"/>
            <a:t>– second consultation on the draft recommendations​</a:t>
          </a:r>
        </a:p>
      </dgm:t>
    </dgm:pt>
    <dgm:pt modelId="{C1991F70-FFBD-4443-AD58-4B923790EC50}" type="parTrans" cxnId="{B6566E37-C7A8-4D58-AD99-78650FFC2934}">
      <dgm:prSet/>
      <dgm:spPr/>
      <dgm:t>
        <a:bodyPr/>
        <a:lstStyle/>
        <a:p>
          <a:endParaRPr lang="en-US"/>
        </a:p>
      </dgm:t>
    </dgm:pt>
    <dgm:pt modelId="{A0D445EE-029C-447B-A388-4F44846273AB}" type="sibTrans" cxnId="{B6566E37-C7A8-4D58-AD99-78650FFC2934}">
      <dgm:prSet/>
      <dgm:spPr/>
      <dgm:t>
        <a:bodyPr/>
        <a:lstStyle/>
        <a:p>
          <a:endParaRPr lang="en-US"/>
        </a:p>
      </dgm:t>
    </dgm:pt>
    <dgm:pt modelId="{8B52A689-10B6-4EF0-A430-A95402977C24}">
      <dgm:prSet/>
      <dgm:spPr/>
      <dgm:t>
        <a:bodyPr/>
        <a:lstStyle/>
        <a:p>
          <a:r>
            <a:rPr lang="en-US" b="1" dirty="0" err="1"/>
            <a:t>Finalisation</a:t>
          </a:r>
          <a:r>
            <a:rPr lang="en-US" b="1" dirty="0"/>
            <a:t> and Implementation</a:t>
          </a:r>
          <a:r>
            <a:rPr lang="en-US" dirty="0"/>
            <a:t>​ - Final recommendations are approved and implemented via a </a:t>
          </a:r>
          <a:r>
            <a:rPr lang="en-US" dirty="0" err="1"/>
            <a:t>Reorganisation</a:t>
          </a:r>
          <a:r>
            <a:rPr lang="en-US" dirty="0"/>
            <a:t> Order.</a:t>
          </a:r>
        </a:p>
      </dgm:t>
    </dgm:pt>
    <dgm:pt modelId="{FE235EC4-2862-4CAB-8D05-63D0E4C538BE}" type="parTrans" cxnId="{7CDB03CC-E5B3-4478-A170-31B82D508877}">
      <dgm:prSet/>
      <dgm:spPr/>
      <dgm:t>
        <a:bodyPr/>
        <a:lstStyle/>
        <a:p>
          <a:endParaRPr lang="en-US"/>
        </a:p>
      </dgm:t>
    </dgm:pt>
    <dgm:pt modelId="{2750D088-E698-438E-87C1-FB14AF1436C0}" type="sibTrans" cxnId="{7CDB03CC-E5B3-4478-A170-31B82D508877}">
      <dgm:prSet/>
      <dgm:spPr/>
      <dgm:t>
        <a:bodyPr/>
        <a:lstStyle/>
        <a:p>
          <a:endParaRPr lang="en-US"/>
        </a:p>
      </dgm:t>
    </dgm:pt>
    <dgm:pt modelId="{53D6C237-CE6D-4611-94A3-EF76EE805494}">
      <dgm:prSet/>
      <dgm:spPr/>
      <dgm:t>
        <a:bodyPr/>
        <a:lstStyle/>
        <a:p>
          <a:r>
            <a:rPr lang="en-US" b="1"/>
            <a:t>Any changes come into effect </a:t>
          </a:r>
          <a:r>
            <a:rPr lang="en-US"/>
            <a:t>– normally 1 April after review (2027) </a:t>
          </a:r>
        </a:p>
      </dgm:t>
    </dgm:pt>
    <dgm:pt modelId="{0A865559-4C6B-4E4A-973D-F8A023C8FC95}" type="parTrans" cxnId="{F39FA623-DB43-4971-A9B6-AC1C766908DA}">
      <dgm:prSet/>
      <dgm:spPr/>
      <dgm:t>
        <a:bodyPr/>
        <a:lstStyle/>
        <a:p>
          <a:endParaRPr lang="en-US"/>
        </a:p>
      </dgm:t>
    </dgm:pt>
    <dgm:pt modelId="{4FC09F7D-2FD2-4A97-8453-A1994A98788E}" type="sibTrans" cxnId="{F39FA623-DB43-4971-A9B6-AC1C766908DA}">
      <dgm:prSet/>
      <dgm:spPr/>
      <dgm:t>
        <a:bodyPr/>
        <a:lstStyle/>
        <a:p>
          <a:endParaRPr lang="en-US"/>
        </a:p>
      </dgm:t>
    </dgm:pt>
    <dgm:pt modelId="{623F5AF0-404C-4E2E-B90B-A3A0039EF9A5}">
      <dgm:prSet/>
      <dgm:spPr/>
      <dgm:t>
        <a:bodyPr/>
        <a:lstStyle/>
        <a:p>
          <a:r>
            <a:rPr lang="en-US" b="1"/>
            <a:t>Parish elections </a:t>
          </a:r>
          <a:r>
            <a:rPr lang="en-US"/>
            <a:t>– May 2027</a:t>
          </a:r>
        </a:p>
      </dgm:t>
    </dgm:pt>
    <dgm:pt modelId="{F5E48096-7ED8-4051-B54A-4CD9BAD63303}" type="parTrans" cxnId="{8CF427F7-FE63-41CA-A99D-8B513E7DADB8}">
      <dgm:prSet/>
      <dgm:spPr/>
      <dgm:t>
        <a:bodyPr/>
        <a:lstStyle/>
        <a:p>
          <a:endParaRPr lang="en-US"/>
        </a:p>
      </dgm:t>
    </dgm:pt>
    <dgm:pt modelId="{A0A39D78-FA12-48A8-89F3-4E69BBACD2F1}" type="sibTrans" cxnId="{8CF427F7-FE63-41CA-A99D-8B513E7DADB8}">
      <dgm:prSet/>
      <dgm:spPr/>
      <dgm:t>
        <a:bodyPr/>
        <a:lstStyle/>
        <a:p>
          <a:endParaRPr lang="en-US"/>
        </a:p>
      </dgm:t>
    </dgm:pt>
    <dgm:pt modelId="{9C5184AF-B290-4C8C-B6D8-882AEF9A9100}">
      <dgm:prSet/>
      <dgm:spPr/>
      <dgm:t>
        <a:bodyPr/>
        <a:lstStyle/>
        <a:p>
          <a:r>
            <a:rPr lang="en-US" b="1" dirty="0"/>
            <a:t>Final recommendations </a:t>
          </a:r>
          <a:r>
            <a:rPr lang="en-US" b="0" dirty="0"/>
            <a:t>– formed by Governance Committee following the second consultation</a:t>
          </a:r>
          <a:endParaRPr lang="en-US" b="1" dirty="0"/>
        </a:p>
      </dgm:t>
    </dgm:pt>
    <dgm:pt modelId="{F8D552E2-137F-4193-B269-D60425AF4B54}" type="parTrans" cxnId="{14AE6F7E-8835-40D1-A3F4-CD0DB7AB4A9A}">
      <dgm:prSet/>
      <dgm:spPr/>
      <dgm:t>
        <a:bodyPr/>
        <a:lstStyle/>
        <a:p>
          <a:endParaRPr lang="en-GB"/>
        </a:p>
      </dgm:t>
    </dgm:pt>
    <dgm:pt modelId="{A7CEBBA2-4087-42FE-AA77-EF1F96B5181B}" type="sibTrans" cxnId="{14AE6F7E-8835-40D1-A3F4-CD0DB7AB4A9A}">
      <dgm:prSet/>
      <dgm:spPr/>
      <dgm:t>
        <a:bodyPr/>
        <a:lstStyle/>
        <a:p>
          <a:endParaRPr lang="en-GB"/>
        </a:p>
      </dgm:t>
    </dgm:pt>
    <dgm:pt modelId="{913E7F7F-6CC1-4B7B-A186-25C673EE4F40}" type="pres">
      <dgm:prSet presAssocID="{66D3E42B-8364-4A7B-A4E9-20954232A82A}" presName="linear" presStyleCnt="0">
        <dgm:presLayoutVars>
          <dgm:animLvl val="lvl"/>
          <dgm:resizeHandles val="exact"/>
        </dgm:presLayoutVars>
      </dgm:prSet>
      <dgm:spPr/>
    </dgm:pt>
    <dgm:pt modelId="{A2D95BEA-3CC3-4411-B997-3319DACDCE90}" type="pres">
      <dgm:prSet presAssocID="{0018A4B3-81D3-45E7-B30A-20F235A73F55}" presName="parentText" presStyleLbl="node1" presStyleIdx="0" presStyleCnt="8">
        <dgm:presLayoutVars>
          <dgm:chMax val="0"/>
          <dgm:bulletEnabled val="1"/>
        </dgm:presLayoutVars>
      </dgm:prSet>
      <dgm:spPr/>
    </dgm:pt>
    <dgm:pt modelId="{9C4F418C-4819-49E3-A3B2-EC6EC9C1594B}" type="pres">
      <dgm:prSet presAssocID="{E486B875-6872-4003-BD14-A2C939E4D518}" presName="spacer" presStyleCnt="0"/>
      <dgm:spPr/>
    </dgm:pt>
    <dgm:pt modelId="{17EB5A42-4CA0-4E02-BD89-B299B4AD6EA1}" type="pres">
      <dgm:prSet presAssocID="{32CAC595-7146-46BB-BB7E-8CB0B27C7687}" presName="parentText" presStyleLbl="node1" presStyleIdx="1" presStyleCnt="8">
        <dgm:presLayoutVars>
          <dgm:chMax val="0"/>
          <dgm:bulletEnabled val="1"/>
        </dgm:presLayoutVars>
      </dgm:prSet>
      <dgm:spPr/>
    </dgm:pt>
    <dgm:pt modelId="{6456F55C-1552-4741-8A0F-2208EB1F4265}" type="pres">
      <dgm:prSet presAssocID="{6802F78D-3E4C-41B2-A25C-466036D21459}" presName="spacer" presStyleCnt="0"/>
      <dgm:spPr/>
    </dgm:pt>
    <dgm:pt modelId="{67275C21-0889-4F15-A513-EDE700925A77}" type="pres">
      <dgm:prSet presAssocID="{69778283-E160-407E-81BC-8ECCCB1E1C34}" presName="parentText" presStyleLbl="node1" presStyleIdx="2" presStyleCnt="8">
        <dgm:presLayoutVars>
          <dgm:chMax val="0"/>
          <dgm:bulletEnabled val="1"/>
        </dgm:presLayoutVars>
      </dgm:prSet>
      <dgm:spPr/>
    </dgm:pt>
    <dgm:pt modelId="{45CF68C0-161A-4022-B14B-F7BD0D3B89F1}" type="pres">
      <dgm:prSet presAssocID="{210834C4-67D5-475E-AE88-125E80C41EBA}" presName="spacer" presStyleCnt="0"/>
      <dgm:spPr/>
    </dgm:pt>
    <dgm:pt modelId="{0C1E37FA-B151-40C1-98FB-CDD8CD1E167E}" type="pres">
      <dgm:prSet presAssocID="{E32B5821-4865-4F1C-BF78-E46D1556DF36}" presName="parentText" presStyleLbl="node1" presStyleIdx="3" presStyleCnt="8">
        <dgm:presLayoutVars>
          <dgm:chMax val="0"/>
          <dgm:bulletEnabled val="1"/>
        </dgm:presLayoutVars>
      </dgm:prSet>
      <dgm:spPr/>
    </dgm:pt>
    <dgm:pt modelId="{1366C0ED-5AE1-429A-9EE6-58FE6B3BFEAD}" type="pres">
      <dgm:prSet presAssocID="{A0D445EE-029C-447B-A388-4F44846273AB}" presName="spacer" presStyleCnt="0"/>
      <dgm:spPr/>
    </dgm:pt>
    <dgm:pt modelId="{20502187-87FB-407F-A925-F4B99F82E65C}" type="pres">
      <dgm:prSet presAssocID="{9C5184AF-B290-4C8C-B6D8-882AEF9A9100}" presName="parentText" presStyleLbl="node1" presStyleIdx="4" presStyleCnt="8">
        <dgm:presLayoutVars>
          <dgm:chMax val="0"/>
          <dgm:bulletEnabled val="1"/>
        </dgm:presLayoutVars>
      </dgm:prSet>
      <dgm:spPr/>
    </dgm:pt>
    <dgm:pt modelId="{E1026D2A-68B7-4225-AE47-2BF7D9618CB5}" type="pres">
      <dgm:prSet presAssocID="{A7CEBBA2-4087-42FE-AA77-EF1F96B5181B}" presName="spacer" presStyleCnt="0"/>
      <dgm:spPr/>
    </dgm:pt>
    <dgm:pt modelId="{6FA9585F-B1E2-4E7E-A91B-3D9A55CC17B9}" type="pres">
      <dgm:prSet presAssocID="{8B52A689-10B6-4EF0-A430-A95402977C24}" presName="parentText" presStyleLbl="node1" presStyleIdx="5" presStyleCnt="8">
        <dgm:presLayoutVars>
          <dgm:chMax val="0"/>
          <dgm:bulletEnabled val="1"/>
        </dgm:presLayoutVars>
      </dgm:prSet>
      <dgm:spPr/>
    </dgm:pt>
    <dgm:pt modelId="{22CF9580-9E96-4A26-A4E3-C98E1D2586B0}" type="pres">
      <dgm:prSet presAssocID="{2750D088-E698-438E-87C1-FB14AF1436C0}" presName="spacer" presStyleCnt="0"/>
      <dgm:spPr/>
    </dgm:pt>
    <dgm:pt modelId="{0A0E4C9E-BC0D-49D1-8E42-548F7AE74E6B}" type="pres">
      <dgm:prSet presAssocID="{53D6C237-CE6D-4611-94A3-EF76EE805494}" presName="parentText" presStyleLbl="node1" presStyleIdx="6" presStyleCnt="8">
        <dgm:presLayoutVars>
          <dgm:chMax val="0"/>
          <dgm:bulletEnabled val="1"/>
        </dgm:presLayoutVars>
      </dgm:prSet>
      <dgm:spPr/>
    </dgm:pt>
    <dgm:pt modelId="{0D9B090F-FC6A-43A3-88E3-1252E9C097EF}" type="pres">
      <dgm:prSet presAssocID="{4FC09F7D-2FD2-4A97-8453-A1994A98788E}" presName="spacer" presStyleCnt="0"/>
      <dgm:spPr/>
    </dgm:pt>
    <dgm:pt modelId="{67A680DF-24CF-40AD-8D00-2A040944D997}" type="pres">
      <dgm:prSet presAssocID="{623F5AF0-404C-4E2E-B90B-A3A0039EF9A5}" presName="parentText" presStyleLbl="node1" presStyleIdx="7" presStyleCnt="8">
        <dgm:presLayoutVars>
          <dgm:chMax val="0"/>
          <dgm:bulletEnabled val="1"/>
        </dgm:presLayoutVars>
      </dgm:prSet>
      <dgm:spPr/>
    </dgm:pt>
  </dgm:ptLst>
  <dgm:cxnLst>
    <dgm:cxn modelId="{F39FA623-DB43-4971-A9B6-AC1C766908DA}" srcId="{66D3E42B-8364-4A7B-A4E9-20954232A82A}" destId="{53D6C237-CE6D-4611-94A3-EF76EE805494}" srcOrd="6" destOrd="0" parTransId="{0A865559-4C6B-4E4A-973D-F8A023C8FC95}" sibTransId="{4FC09F7D-2FD2-4A97-8453-A1994A98788E}"/>
    <dgm:cxn modelId="{08A85B37-B54E-49FE-BA2E-48B8CB601A81}" srcId="{66D3E42B-8364-4A7B-A4E9-20954232A82A}" destId="{32CAC595-7146-46BB-BB7E-8CB0B27C7687}" srcOrd="1" destOrd="0" parTransId="{C37BCE2A-F4A9-4526-8F4C-81DD76C2A6D9}" sibTransId="{6802F78D-3E4C-41B2-A25C-466036D21459}"/>
    <dgm:cxn modelId="{B6566E37-C7A8-4D58-AD99-78650FFC2934}" srcId="{66D3E42B-8364-4A7B-A4E9-20954232A82A}" destId="{E32B5821-4865-4F1C-BF78-E46D1556DF36}" srcOrd="3" destOrd="0" parTransId="{C1991F70-FFBD-4443-AD58-4B923790EC50}" sibTransId="{A0D445EE-029C-447B-A388-4F44846273AB}"/>
    <dgm:cxn modelId="{F66AF73C-A65D-4883-B6FB-CA636F9DEAF3}" srcId="{66D3E42B-8364-4A7B-A4E9-20954232A82A}" destId="{69778283-E160-407E-81BC-8ECCCB1E1C34}" srcOrd="2" destOrd="0" parTransId="{15358CDB-ADD1-4EDF-A6E8-30DA5473096C}" sibTransId="{210834C4-67D5-475E-AE88-125E80C41EBA}"/>
    <dgm:cxn modelId="{14AE6F7E-8835-40D1-A3F4-CD0DB7AB4A9A}" srcId="{66D3E42B-8364-4A7B-A4E9-20954232A82A}" destId="{9C5184AF-B290-4C8C-B6D8-882AEF9A9100}" srcOrd="4" destOrd="0" parTransId="{F8D552E2-137F-4193-B269-D60425AF4B54}" sibTransId="{A7CEBBA2-4087-42FE-AA77-EF1F96B5181B}"/>
    <dgm:cxn modelId="{6F88CD8A-2130-410B-97B4-F778E0BEBAC3}" type="presOf" srcId="{66D3E42B-8364-4A7B-A4E9-20954232A82A}" destId="{913E7F7F-6CC1-4B7B-A186-25C673EE4F40}" srcOrd="0" destOrd="0" presId="urn:microsoft.com/office/officeart/2005/8/layout/vList2"/>
    <dgm:cxn modelId="{8E26A5A6-7B4E-43ED-8DFC-0747E504F5B8}" type="presOf" srcId="{32CAC595-7146-46BB-BB7E-8CB0B27C7687}" destId="{17EB5A42-4CA0-4E02-BD89-B299B4AD6EA1}" srcOrd="0" destOrd="0" presId="urn:microsoft.com/office/officeart/2005/8/layout/vList2"/>
    <dgm:cxn modelId="{7CDB03CC-E5B3-4478-A170-31B82D508877}" srcId="{66D3E42B-8364-4A7B-A4E9-20954232A82A}" destId="{8B52A689-10B6-4EF0-A430-A95402977C24}" srcOrd="5" destOrd="0" parTransId="{FE235EC4-2862-4CAB-8D05-63D0E4C538BE}" sibTransId="{2750D088-E698-438E-87C1-FB14AF1436C0}"/>
    <dgm:cxn modelId="{741C9DCC-FC09-4D66-897E-088540443594}" type="presOf" srcId="{623F5AF0-404C-4E2E-B90B-A3A0039EF9A5}" destId="{67A680DF-24CF-40AD-8D00-2A040944D997}" srcOrd="0" destOrd="0" presId="urn:microsoft.com/office/officeart/2005/8/layout/vList2"/>
    <dgm:cxn modelId="{85D4E8CE-9EC8-4039-9CB5-7F7D6B77A87B}" type="presOf" srcId="{8B52A689-10B6-4EF0-A430-A95402977C24}" destId="{6FA9585F-B1E2-4E7E-A91B-3D9A55CC17B9}" srcOrd="0" destOrd="0" presId="urn:microsoft.com/office/officeart/2005/8/layout/vList2"/>
    <dgm:cxn modelId="{8ECBF9D6-A471-4E24-B17C-D38B6F18B475}" type="presOf" srcId="{53D6C237-CE6D-4611-94A3-EF76EE805494}" destId="{0A0E4C9E-BC0D-49D1-8E42-548F7AE74E6B}" srcOrd="0" destOrd="0" presId="urn:microsoft.com/office/officeart/2005/8/layout/vList2"/>
    <dgm:cxn modelId="{402678E1-460E-4DCE-8F97-D948F39EDF5C}" type="presOf" srcId="{0018A4B3-81D3-45E7-B30A-20F235A73F55}" destId="{A2D95BEA-3CC3-4411-B997-3319DACDCE90}" srcOrd="0" destOrd="0" presId="urn:microsoft.com/office/officeart/2005/8/layout/vList2"/>
    <dgm:cxn modelId="{69EE7AEA-5014-4C56-8067-88B50F8DEF90}" type="presOf" srcId="{69778283-E160-407E-81BC-8ECCCB1E1C34}" destId="{67275C21-0889-4F15-A513-EDE700925A77}" srcOrd="0" destOrd="0" presId="urn:microsoft.com/office/officeart/2005/8/layout/vList2"/>
    <dgm:cxn modelId="{9FDB97F1-588E-49F2-B9BD-E8A08924D303}" type="presOf" srcId="{E32B5821-4865-4F1C-BF78-E46D1556DF36}" destId="{0C1E37FA-B151-40C1-98FB-CDD8CD1E167E}" srcOrd="0" destOrd="0" presId="urn:microsoft.com/office/officeart/2005/8/layout/vList2"/>
    <dgm:cxn modelId="{8CF427F7-FE63-41CA-A99D-8B513E7DADB8}" srcId="{66D3E42B-8364-4A7B-A4E9-20954232A82A}" destId="{623F5AF0-404C-4E2E-B90B-A3A0039EF9A5}" srcOrd="7" destOrd="0" parTransId="{F5E48096-7ED8-4051-B54A-4CD9BAD63303}" sibTransId="{A0A39D78-FA12-48A8-89F3-4E69BBACD2F1}"/>
    <dgm:cxn modelId="{4DFB09F9-3FE1-47EC-AFE4-D8ED4269398C}" type="presOf" srcId="{9C5184AF-B290-4C8C-B6D8-882AEF9A9100}" destId="{20502187-87FB-407F-A925-F4B99F82E65C}" srcOrd="0" destOrd="0" presId="urn:microsoft.com/office/officeart/2005/8/layout/vList2"/>
    <dgm:cxn modelId="{2FBD2DFC-710A-41E9-A3CA-62FF4830AE3F}" srcId="{66D3E42B-8364-4A7B-A4E9-20954232A82A}" destId="{0018A4B3-81D3-45E7-B30A-20F235A73F55}" srcOrd="0" destOrd="0" parTransId="{AE3935CD-B09E-4102-B619-57951B3738DC}" sibTransId="{E486B875-6872-4003-BD14-A2C939E4D518}"/>
    <dgm:cxn modelId="{5CE224EA-D093-468A-830A-9E2E9F0DF51D}" type="presParOf" srcId="{913E7F7F-6CC1-4B7B-A186-25C673EE4F40}" destId="{A2D95BEA-3CC3-4411-B997-3319DACDCE90}" srcOrd="0" destOrd="0" presId="urn:microsoft.com/office/officeart/2005/8/layout/vList2"/>
    <dgm:cxn modelId="{1866422F-FFF0-4269-A519-B4EBC9C72723}" type="presParOf" srcId="{913E7F7F-6CC1-4B7B-A186-25C673EE4F40}" destId="{9C4F418C-4819-49E3-A3B2-EC6EC9C1594B}" srcOrd="1" destOrd="0" presId="urn:microsoft.com/office/officeart/2005/8/layout/vList2"/>
    <dgm:cxn modelId="{3F0E8A3A-89E5-4BEC-8EC3-9B11C66954A3}" type="presParOf" srcId="{913E7F7F-6CC1-4B7B-A186-25C673EE4F40}" destId="{17EB5A42-4CA0-4E02-BD89-B299B4AD6EA1}" srcOrd="2" destOrd="0" presId="urn:microsoft.com/office/officeart/2005/8/layout/vList2"/>
    <dgm:cxn modelId="{C6E179B4-CE85-468E-BD8A-2E14F7A0EB8F}" type="presParOf" srcId="{913E7F7F-6CC1-4B7B-A186-25C673EE4F40}" destId="{6456F55C-1552-4741-8A0F-2208EB1F4265}" srcOrd="3" destOrd="0" presId="urn:microsoft.com/office/officeart/2005/8/layout/vList2"/>
    <dgm:cxn modelId="{85CA7290-2073-47D5-9EE7-0B415BB1194C}" type="presParOf" srcId="{913E7F7F-6CC1-4B7B-A186-25C673EE4F40}" destId="{67275C21-0889-4F15-A513-EDE700925A77}" srcOrd="4" destOrd="0" presId="urn:microsoft.com/office/officeart/2005/8/layout/vList2"/>
    <dgm:cxn modelId="{420E6F80-813C-4D61-AAE4-CAA2E0118491}" type="presParOf" srcId="{913E7F7F-6CC1-4B7B-A186-25C673EE4F40}" destId="{45CF68C0-161A-4022-B14B-F7BD0D3B89F1}" srcOrd="5" destOrd="0" presId="urn:microsoft.com/office/officeart/2005/8/layout/vList2"/>
    <dgm:cxn modelId="{51C72A1F-DF20-4A5B-9CCB-DDCDC9169BC2}" type="presParOf" srcId="{913E7F7F-6CC1-4B7B-A186-25C673EE4F40}" destId="{0C1E37FA-B151-40C1-98FB-CDD8CD1E167E}" srcOrd="6" destOrd="0" presId="urn:microsoft.com/office/officeart/2005/8/layout/vList2"/>
    <dgm:cxn modelId="{8A0679BB-7509-48F5-81D1-3B491F05BE52}" type="presParOf" srcId="{913E7F7F-6CC1-4B7B-A186-25C673EE4F40}" destId="{1366C0ED-5AE1-429A-9EE6-58FE6B3BFEAD}" srcOrd="7" destOrd="0" presId="urn:microsoft.com/office/officeart/2005/8/layout/vList2"/>
    <dgm:cxn modelId="{4B18C097-2DDF-4A69-83AB-FD82439BB47C}" type="presParOf" srcId="{913E7F7F-6CC1-4B7B-A186-25C673EE4F40}" destId="{20502187-87FB-407F-A925-F4B99F82E65C}" srcOrd="8" destOrd="0" presId="urn:microsoft.com/office/officeart/2005/8/layout/vList2"/>
    <dgm:cxn modelId="{B9ED2BE8-15AD-4DEB-B579-14E25C33CF6F}" type="presParOf" srcId="{913E7F7F-6CC1-4B7B-A186-25C673EE4F40}" destId="{E1026D2A-68B7-4225-AE47-2BF7D9618CB5}" srcOrd="9" destOrd="0" presId="urn:microsoft.com/office/officeart/2005/8/layout/vList2"/>
    <dgm:cxn modelId="{FB6B98F0-56C1-46F9-848D-7AAA3C2C1DC9}" type="presParOf" srcId="{913E7F7F-6CC1-4B7B-A186-25C673EE4F40}" destId="{6FA9585F-B1E2-4E7E-A91B-3D9A55CC17B9}" srcOrd="10" destOrd="0" presId="urn:microsoft.com/office/officeart/2005/8/layout/vList2"/>
    <dgm:cxn modelId="{5D6AA9BB-D734-48A9-9D1B-19241A8AE208}" type="presParOf" srcId="{913E7F7F-6CC1-4B7B-A186-25C673EE4F40}" destId="{22CF9580-9E96-4A26-A4E3-C98E1D2586B0}" srcOrd="11" destOrd="0" presId="urn:microsoft.com/office/officeart/2005/8/layout/vList2"/>
    <dgm:cxn modelId="{90F039E3-00CA-42C8-BC68-F77E97284CC7}" type="presParOf" srcId="{913E7F7F-6CC1-4B7B-A186-25C673EE4F40}" destId="{0A0E4C9E-BC0D-49D1-8E42-548F7AE74E6B}" srcOrd="12" destOrd="0" presId="urn:microsoft.com/office/officeart/2005/8/layout/vList2"/>
    <dgm:cxn modelId="{DED2C767-1358-445B-9432-D874A4490811}" type="presParOf" srcId="{913E7F7F-6CC1-4B7B-A186-25C673EE4F40}" destId="{0D9B090F-FC6A-43A3-88E3-1252E9C097EF}" srcOrd="13" destOrd="0" presId="urn:microsoft.com/office/officeart/2005/8/layout/vList2"/>
    <dgm:cxn modelId="{60B13450-A447-4725-A2A4-C4B199432769}" type="presParOf" srcId="{913E7F7F-6CC1-4B7B-A186-25C673EE4F40}" destId="{67A680DF-24CF-40AD-8D00-2A040944D997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292B09B-527B-48B9-B4A0-9121C3DE867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609A0006-566F-4552-A98E-A3D74DD38252}">
      <dgm:prSet/>
      <dgm:spPr/>
      <dgm:t>
        <a:bodyPr/>
        <a:lstStyle/>
        <a:p>
          <a:r>
            <a:rPr lang="en-GB"/>
            <a:t>Get involved in the consultation – provide a Parish Council response! </a:t>
          </a:r>
          <a:endParaRPr lang="en-US"/>
        </a:p>
      </dgm:t>
    </dgm:pt>
    <dgm:pt modelId="{30CE5C21-EB90-4F47-81F1-35DBB218A27F}" type="parTrans" cxnId="{25EA3BD1-D5B0-47F3-895E-D8870D14BE96}">
      <dgm:prSet/>
      <dgm:spPr/>
      <dgm:t>
        <a:bodyPr/>
        <a:lstStyle/>
        <a:p>
          <a:endParaRPr lang="en-US"/>
        </a:p>
      </dgm:t>
    </dgm:pt>
    <dgm:pt modelId="{50FCC90A-EF43-4CBC-A800-2E44E624B783}" type="sibTrans" cxnId="{25EA3BD1-D5B0-47F3-895E-D8870D14BE96}">
      <dgm:prSet/>
      <dgm:spPr/>
      <dgm:t>
        <a:bodyPr/>
        <a:lstStyle/>
        <a:p>
          <a:endParaRPr lang="en-US"/>
        </a:p>
      </dgm:t>
    </dgm:pt>
    <dgm:pt modelId="{BAB25B75-391B-4A9F-A305-0A83AA5F4500}">
      <dgm:prSet/>
      <dgm:spPr/>
      <dgm:t>
        <a:bodyPr/>
        <a:lstStyle/>
        <a:p>
          <a:r>
            <a:rPr lang="en-GB"/>
            <a:t>Look in detail at your external boundaries, and any warding arrangements </a:t>
          </a:r>
          <a:endParaRPr lang="en-US"/>
        </a:p>
      </dgm:t>
    </dgm:pt>
    <dgm:pt modelId="{887FD88F-D3AB-4077-B6D7-A3562C03BCE1}" type="parTrans" cxnId="{F6A11358-8785-4EC5-BBB6-37B54D1857C5}">
      <dgm:prSet/>
      <dgm:spPr/>
      <dgm:t>
        <a:bodyPr/>
        <a:lstStyle/>
        <a:p>
          <a:endParaRPr lang="en-US"/>
        </a:p>
      </dgm:t>
    </dgm:pt>
    <dgm:pt modelId="{EB3A1D61-2F9D-4713-A04A-BECBB88EBA82}" type="sibTrans" cxnId="{F6A11358-8785-4EC5-BBB6-37B54D1857C5}">
      <dgm:prSet/>
      <dgm:spPr/>
      <dgm:t>
        <a:bodyPr/>
        <a:lstStyle/>
        <a:p>
          <a:endParaRPr lang="en-US"/>
        </a:p>
      </dgm:t>
    </dgm:pt>
    <dgm:pt modelId="{186463B0-A59E-40E2-9DCA-E037326F9357}">
      <dgm:prSet/>
      <dgm:spPr/>
      <dgm:t>
        <a:bodyPr/>
        <a:lstStyle/>
        <a:p>
          <a:r>
            <a:rPr lang="en-GB"/>
            <a:t>Do your external parish boundaries cut through communities? Do they still make sense? </a:t>
          </a:r>
          <a:endParaRPr lang="en-US"/>
        </a:p>
      </dgm:t>
    </dgm:pt>
    <dgm:pt modelId="{7CC6FF69-9689-41F4-8CFE-92A7A4814314}" type="parTrans" cxnId="{C50A4700-B714-4D97-BFC7-AA2901D490F3}">
      <dgm:prSet/>
      <dgm:spPr/>
      <dgm:t>
        <a:bodyPr/>
        <a:lstStyle/>
        <a:p>
          <a:endParaRPr lang="en-US"/>
        </a:p>
      </dgm:t>
    </dgm:pt>
    <dgm:pt modelId="{F57201FB-8765-41D3-9063-EA64AA28FDCA}" type="sibTrans" cxnId="{C50A4700-B714-4D97-BFC7-AA2901D490F3}">
      <dgm:prSet/>
      <dgm:spPr/>
      <dgm:t>
        <a:bodyPr/>
        <a:lstStyle/>
        <a:p>
          <a:endParaRPr lang="en-US"/>
        </a:p>
      </dgm:t>
    </dgm:pt>
    <dgm:pt modelId="{3FEFBC6B-F353-4355-BE93-F8DAF4138FDB}">
      <dgm:prSet/>
      <dgm:spPr/>
      <dgm:t>
        <a:bodyPr/>
        <a:lstStyle/>
        <a:p>
          <a:r>
            <a:rPr lang="en-GB"/>
            <a:t>Are current wards still correct based on developments that have taken place? Are ward boundaries going through communities?</a:t>
          </a:r>
          <a:endParaRPr lang="en-US"/>
        </a:p>
      </dgm:t>
    </dgm:pt>
    <dgm:pt modelId="{6FC277A6-EF49-405A-8DF7-E0F8B3A2339D}" type="parTrans" cxnId="{39558700-D077-44FA-B4A8-3B66AF348373}">
      <dgm:prSet/>
      <dgm:spPr/>
      <dgm:t>
        <a:bodyPr/>
        <a:lstStyle/>
        <a:p>
          <a:endParaRPr lang="en-US"/>
        </a:p>
      </dgm:t>
    </dgm:pt>
    <dgm:pt modelId="{B9DB4794-FE09-4371-A13B-DFD5E4C4C1FE}" type="sibTrans" cxnId="{39558700-D077-44FA-B4A8-3B66AF348373}">
      <dgm:prSet/>
      <dgm:spPr/>
      <dgm:t>
        <a:bodyPr/>
        <a:lstStyle/>
        <a:p>
          <a:endParaRPr lang="en-US"/>
        </a:p>
      </dgm:t>
    </dgm:pt>
    <dgm:pt modelId="{078530D6-2599-4C18-89D7-D39A9F59F579}">
      <dgm:prSet/>
      <dgm:spPr/>
      <dgm:t>
        <a:bodyPr/>
        <a:lstStyle/>
        <a:p>
          <a:r>
            <a:rPr lang="en-GB"/>
            <a:t>If you don’t have wards – would it be better to have wards? And therefore Councillors that represent distinct parts of your parish? </a:t>
          </a:r>
          <a:endParaRPr lang="en-US"/>
        </a:p>
      </dgm:t>
    </dgm:pt>
    <dgm:pt modelId="{E3BB86FF-D70C-4916-8BA4-04A44DE90C29}" type="parTrans" cxnId="{612B6F40-8149-424A-8CFC-C281A5F5BA04}">
      <dgm:prSet/>
      <dgm:spPr/>
      <dgm:t>
        <a:bodyPr/>
        <a:lstStyle/>
        <a:p>
          <a:endParaRPr lang="en-US"/>
        </a:p>
      </dgm:t>
    </dgm:pt>
    <dgm:pt modelId="{0216744A-5CBD-4FDD-A6D8-F925826E4AF8}" type="sibTrans" cxnId="{612B6F40-8149-424A-8CFC-C281A5F5BA04}">
      <dgm:prSet/>
      <dgm:spPr/>
      <dgm:t>
        <a:bodyPr/>
        <a:lstStyle/>
        <a:p>
          <a:endParaRPr lang="en-US"/>
        </a:p>
      </dgm:t>
    </dgm:pt>
    <dgm:pt modelId="{D9CAA120-4145-4049-9EE4-880652E4BA29}">
      <dgm:prSet/>
      <dgm:spPr/>
      <dgm:t>
        <a:bodyPr/>
        <a:lstStyle/>
        <a:p>
          <a:r>
            <a:rPr lang="en-GB"/>
            <a:t>Promote the consultation</a:t>
          </a:r>
          <a:endParaRPr lang="en-US"/>
        </a:p>
      </dgm:t>
    </dgm:pt>
    <dgm:pt modelId="{4C889EE1-E785-4930-A706-21EA1B0BFE43}" type="parTrans" cxnId="{865EC746-2B35-438E-9972-76AB1626B0C7}">
      <dgm:prSet/>
      <dgm:spPr/>
      <dgm:t>
        <a:bodyPr/>
        <a:lstStyle/>
        <a:p>
          <a:endParaRPr lang="en-US"/>
        </a:p>
      </dgm:t>
    </dgm:pt>
    <dgm:pt modelId="{F896EB34-E9E2-4E25-A5E6-8E689F217FF7}" type="sibTrans" cxnId="{865EC746-2B35-438E-9972-76AB1626B0C7}">
      <dgm:prSet/>
      <dgm:spPr/>
      <dgm:t>
        <a:bodyPr/>
        <a:lstStyle/>
        <a:p>
          <a:endParaRPr lang="en-US"/>
        </a:p>
      </dgm:t>
    </dgm:pt>
    <dgm:pt modelId="{66E308A7-D295-477A-8731-5EDDFE93724B}">
      <dgm:prSet/>
      <dgm:spPr/>
      <dgm:t>
        <a:bodyPr/>
        <a:lstStyle/>
        <a:p>
          <a:r>
            <a:rPr lang="en-GB"/>
            <a:t>We would appreciate if you can display our posters, and share our Facebook posts </a:t>
          </a:r>
          <a:endParaRPr lang="en-US"/>
        </a:p>
      </dgm:t>
    </dgm:pt>
    <dgm:pt modelId="{2ECEB6FC-15B3-4734-AABF-4AE5F5AC14F6}" type="parTrans" cxnId="{B0C3076C-1490-485F-B1AB-C588282DB142}">
      <dgm:prSet/>
      <dgm:spPr/>
      <dgm:t>
        <a:bodyPr/>
        <a:lstStyle/>
        <a:p>
          <a:endParaRPr lang="en-US"/>
        </a:p>
      </dgm:t>
    </dgm:pt>
    <dgm:pt modelId="{D3EEDFD4-C492-447E-BABC-C1204ACA02F2}" type="sibTrans" cxnId="{B0C3076C-1490-485F-B1AB-C588282DB142}">
      <dgm:prSet/>
      <dgm:spPr/>
      <dgm:t>
        <a:bodyPr/>
        <a:lstStyle/>
        <a:p>
          <a:endParaRPr lang="en-US"/>
        </a:p>
      </dgm:t>
    </dgm:pt>
    <dgm:pt modelId="{75C05D1A-4E9D-4272-AE3E-AAA8D5722165}" type="pres">
      <dgm:prSet presAssocID="{4292B09B-527B-48B9-B4A0-9121C3DE8678}" presName="linear" presStyleCnt="0">
        <dgm:presLayoutVars>
          <dgm:dir/>
          <dgm:animLvl val="lvl"/>
          <dgm:resizeHandles val="exact"/>
        </dgm:presLayoutVars>
      </dgm:prSet>
      <dgm:spPr/>
    </dgm:pt>
    <dgm:pt modelId="{7B5A0ED1-D523-41EF-90F1-8AA52082E7A1}" type="pres">
      <dgm:prSet presAssocID="{609A0006-566F-4552-A98E-A3D74DD38252}" presName="parentLin" presStyleCnt="0"/>
      <dgm:spPr/>
    </dgm:pt>
    <dgm:pt modelId="{F92A4E61-3320-462F-BF9A-8FBB5E5175C8}" type="pres">
      <dgm:prSet presAssocID="{609A0006-566F-4552-A98E-A3D74DD38252}" presName="parentLeftMargin" presStyleLbl="node1" presStyleIdx="0" presStyleCnt="2"/>
      <dgm:spPr/>
    </dgm:pt>
    <dgm:pt modelId="{ADDA8FBF-D94F-4C1D-AB8D-F6A703D86FFA}" type="pres">
      <dgm:prSet presAssocID="{609A0006-566F-4552-A98E-A3D74DD38252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ED4865D1-EFCB-455A-BC5E-A591B26A9632}" type="pres">
      <dgm:prSet presAssocID="{609A0006-566F-4552-A98E-A3D74DD38252}" presName="negativeSpace" presStyleCnt="0"/>
      <dgm:spPr/>
    </dgm:pt>
    <dgm:pt modelId="{0529837D-62E2-4DD4-9740-B6233292124C}" type="pres">
      <dgm:prSet presAssocID="{609A0006-566F-4552-A98E-A3D74DD38252}" presName="childText" presStyleLbl="conFgAcc1" presStyleIdx="0" presStyleCnt="2">
        <dgm:presLayoutVars>
          <dgm:bulletEnabled val="1"/>
        </dgm:presLayoutVars>
      </dgm:prSet>
      <dgm:spPr/>
    </dgm:pt>
    <dgm:pt modelId="{1C789B79-3A98-4001-840E-16654C0E3D23}" type="pres">
      <dgm:prSet presAssocID="{50FCC90A-EF43-4CBC-A800-2E44E624B783}" presName="spaceBetweenRectangles" presStyleCnt="0"/>
      <dgm:spPr/>
    </dgm:pt>
    <dgm:pt modelId="{9C60E6BA-BE12-41F5-AD3C-0608FBE8978A}" type="pres">
      <dgm:prSet presAssocID="{D9CAA120-4145-4049-9EE4-880652E4BA29}" presName="parentLin" presStyleCnt="0"/>
      <dgm:spPr/>
    </dgm:pt>
    <dgm:pt modelId="{7577928A-BCDC-4FE1-AE19-8A77A6D5D24A}" type="pres">
      <dgm:prSet presAssocID="{D9CAA120-4145-4049-9EE4-880652E4BA29}" presName="parentLeftMargin" presStyleLbl="node1" presStyleIdx="0" presStyleCnt="2"/>
      <dgm:spPr/>
    </dgm:pt>
    <dgm:pt modelId="{DB6A705B-041A-4564-A208-2A3FCEE4CABF}" type="pres">
      <dgm:prSet presAssocID="{D9CAA120-4145-4049-9EE4-880652E4BA29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6F5F1586-48C3-45FB-8DB3-BE5942EEFAFB}" type="pres">
      <dgm:prSet presAssocID="{D9CAA120-4145-4049-9EE4-880652E4BA29}" presName="negativeSpace" presStyleCnt="0"/>
      <dgm:spPr/>
    </dgm:pt>
    <dgm:pt modelId="{06F5F76D-8FCC-4C2E-A6C7-120FB368E0F0}" type="pres">
      <dgm:prSet presAssocID="{D9CAA120-4145-4049-9EE4-880652E4BA29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C50A4700-B714-4D97-BFC7-AA2901D490F3}" srcId="{BAB25B75-391B-4A9F-A305-0A83AA5F4500}" destId="{186463B0-A59E-40E2-9DCA-E037326F9357}" srcOrd="0" destOrd="0" parTransId="{7CC6FF69-9689-41F4-8CFE-92A7A4814314}" sibTransId="{F57201FB-8765-41D3-9063-EA64AA28FDCA}"/>
    <dgm:cxn modelId="{39558700-D077-44FA-B4A8-3B66AF348373}" srcId="{609A0006-566F-4552-A98E-A3D74DD38252}" destId="{3FEFBC6B-F353-4355-BE93-F8DAF4138FDB}" srcOrd="1" destOrd="0" parTransId="{6FC277A6-EF49-405A-8DF7-E0F8B3A2339D}" sibTransId="{B9DB4794-FE09-4371-A13B-DFD5E4C4C1FE}"/>
    <dgm:cxn modelId="{70D09E13-DDDA-402C-806F-DED322C431DD}" type="presOf" srcId="{BAB25B75-391B-4A9F-A305-0A83AA5F4500}" destId="{0529837D-62E2-4DD4-9740-B6233292124C}" srcOrd="0" destOrd="0" presId="urn:microsoft.com/office/officeart/2005/8/layout/list1"/>
    <dgm:cxn modelId="{970C9F23-9DE3-44A4-8F63-121ED900652E}" type="presOf" srcId="{D9CAA120-4145-4049-9EE4-880652E4BA29}" destId="{DB6A705B-041A-4564-A208-2A3FCEE4CABF}" srcOrd="1" destOrd="0" presId="urn:microsoft.com/office/officeart/2005/8/layout/list1"/>
    <dgm:cxn modelId="{612B6F40-8149-424A-8CFC-C281A5F5BA04}" srcId="{609A0006-566F-4552-A98E-A3D74DD38252}" destId="{078530D6-2599-4C18-89D7-D39A9F59F579}" srcOrd="2" destOrd="0" parTransId="{E3BB86FF-D70C-4916-8BA4-04A44DE90C29}" sibTransId="{0216744A-5CBD-4FDD-A6D8-F925826E4AF8}"/>
    <dgm:cxn modelId="{FFB94045-2E71-43F9-8AC9-8789152533AF}" type="presOf" srcId="{4292B09B-527B-48B9-B4A0-9121C3DE8678}" destId="{75C05D1A-4E9D-4272-AE3E-AAA8D5722165}" srcOrd="0" destOrd="0" presId="urn:microsoft.com/office/officeart/2005/8/layout/list1"/>
    <dgm:cxn modelId="{865EC746-2B35-438E-9972-76AB1626B0C7}" srcId="{4292B09B-527B-48B9-B4A0-9121C3DE8678}" destId="{D9CAA120-4145-4049-9EE4-880652E4BA29}" srcOrd="1" destOrd="0" parTransId="{4C889EE1-E785-4930-A706-21EA1B0BFE43}" sibTransId="{F896EB34-E9E2-4E25-A5E6-8E689F217FF7}"/>
    <dgm:cxn modelId="{B0C3076C-1490-485F-B1AB-C588282DB142}" srcId="{D9CAA120-4145-4049-9EE4-880652E4BA29}" destId="{66E308A7-D295-477A-8731-5EDDFE93724B}" srcOrd="0" destOrd="0" parTransId="{2ECEB6FC-15B3-4734-AABF-4AE5F5AC14F6}" sibTransId="{D3EEDFD4-C492-447E-BABC-C1204ACA02F2}"/>
    <dgm:cxn modelId="{D9BC7C56-BDDF-458A-835E-391A9A9F624D}" type="presOf" srcId="{66E308A7-D295-477A-8731-5EDDFE93724B}" destId="{06F5F76D-8FCC-4C2E-A6C7-120FB368E0F0}" srcOrd="0" destOrd="0" presId="urn:microsoft.com/office/officeart/2005/8/layout/list1"/>
    <dgm:cxn modelId="{F6A11358-8785-4EC5-BBB6-37B54D1857C5}" srcId="{609A0006-566F-4552-A98E-A3D74DD38252}" destId="{BAB25B75-391B-4A9F-A305-0A83AA5F4500}" srcOrd="0" destOrd="0" parTransId="{887FD88F-D3AB-4077-B6D7-A3562C03BCE1}" sibTransId="{EB3A1D61-2F9D-4713-A04A-BECBB88EBA82}"/>
    <dgm:cxn modelId="{C4347C8A-C591-456A-B650-E77F8C1D1A7C}" type="presOf" srcId="{609A0006-566F-4552-A98E-A3D74DD38252}" destId="{F92A4E61-3320-462F-BF9A-8FBB5E5175C8}" srcOrd="0" destOrd="0" presId="urn:microsoft.com/office/officeart/2005/8/layout/list1"/>
    <dgm:cxn modelId="{F3452F9D-A059-422A-9EA6-B16D09A59A5B}" type="presOf" srcId="{3FEFBC6B-F353-4355-BE93-F8DAF4138FDB}" destId="{0529837D-62E2-4DD4-9740-B6233292124C}" srcOrd="0" destOrd="2" presId="urn:microsoft.com/office/officeart/2005/8/layout/list1"/>
    <dgm:cxn modelId="{92D6C8BD-5871-49B6-9328-ACEDEE90EBAF}" type="presOf" srcId="{078530D6-2599-4C18-89D7-D39A9F59F579}" destId="{0529837D-62E2-4DD4-9740-B6233292124C}" srcOrd="0" destOrd="3" presId="urn:microsoft.com/office/officeart/2005/8/layout/list1"/>
    <dgm:cxn modelId="{6C2EA9C6-03EA-4AD2-9297-01775CDE7C15}" type="presOf" srcId="{186463B0-A59E-40E2-9DCA-E037326F9357}" destId="{0529837D-62E2-4DD4-9740-B6233292124C}" srcOrd="0" destOrd="1" presId="urn:microsoft.com/office/officeart/2005/8/layout/list1"/>
    <dgm:cxn modelId="{25EA3BD1-D5B0-47F3-895E-D8870D14BE96}" srcId="{4292B09B-527B-48B9-B4A0-9121C3DE8678}" destId="{609A0006-566F-4552-A98E-A3D74DD38252}" srcOrd="0" destOrd="0" parTransId="{30CE5C21-EB90-4F47-81F1-35DBB218A27F}" sibTransId="{50FCC90A-EF43-4CBC-A800-2E44E624B783}"/>
    <dgm:cxn modelId="{A8823FE2-3570-4334-B455-0207A36B71BB}" type="presOf" srcId="{609A0006-566F-4552-A98E-A3D74DD38252}" destId="{ADDA8FBF-D94F-4C1D-AB8D-F6A703D86FFA}" srcOrd="1" destOrd="0" presId="urn:microsoft.com/office/officeart/2005/8/layout/list1"/>
    <dgm:cxn modelId="{7FAB29F4-865A-4BFC-96CF-8030C7C4FCA3}" type="presOf" srcId="{D9CAA120-4145-4049-9EE4-880652E4BA29}" destId="{7577928A-BCDC-4FE1-AE19-8A77A6D5D24A}" srcOrd="0" destOrd="0" presId="urn:microsoft.com/office/officeart/2005/8/layout/list1"/>
    <dgm:cxn modelId="{08EA7D85-82D2-4788-9406-9E828353173B}" type="presParOf" srcId="{75C05D1A-4E9D-4272-AE3E-AAA8D5722165}" destId="{7B5A0ED1-D523-41EF-90F1-8AA52082E7A1}" srcOrd="0" destOrd="0" presId="urn:microsoft.com/office/officeart/2005/8/layout/list1"/>
    <dgm:cxn modelId="{998C64E5-FAAD-4DC3-B83B-BB87260ADE90}" type="presParOf" srcId="{7B5A0ED1-D523-41EF-90F1-8AA52082E7A1}" destId="{F92A4E61-3320-462F-BF9A-8FBB5E5175C8}" srcOrd="0" destOrd="0" presId="urn:microsoft.com/office/officeart/2005/8/layout/list1"/>
    <dgm:cxn modelId="{8981E4F5-97EC-4A9A-BA90-2C690FC0A89E}" type="presParOf" srcId="{7B5A0ED1-D523-41EF-90F1-8AA52082E7A1}" destId="{ADDA8FBF-D94F-4C1D-AB8D-F6A703D86FFA}" srcOrd="1" destOrd="0" presId="urn:microsoft.com/office/officeart/2005/8/layout/list1"/>
    <dgm:cxn modelId="{18EDD4D8-2532-4AC3-8AD2-A9FEBF5B05F8}" type="presParOf" srcId="{75C05D1A-4E9D-4272-AE3E-AAA8D5722165}" destId="{ED4865D1-EFCB-455A-BC5E-A591B26A9632}" srcOrd="1" destOrd="0" presId="urn:microsoft.com/office/officeart/2005/8/layout/list1"/>
    <dgm:cxn modelId="{D83D5BF6-A999-41A6-A994-BFC644694C61}" type="presParOf" srcId="{75C05D1A-4E9D-4272-AE3E-AAA8D5722165}" destId="{0529837D-62E2-4DD4-9740-B6233292124C}" srcOrd="2" destOrd="0" presId="urn:microsoft.com/office/officeart/2005/8/layout/list1"/>
    <dgm:cxn modelId="{35A34886-0827-4E29-8D8A-CB98007FCCA3}" type="presParOf" srcId="{75C05D1A-4E9D-4272-AE3E-AAA8D5722165}" destId="{1C789B79-3A98-4001-840E-16654C0E3D23}" srcOrd="3" destOrd="0" presId="urn:microsoft.com/office/officeart/2005/8/layout/list1"/>
    <dgm:cxn modelId="{43FE5BB3-9DDD-4DD5-BDFA-6591E6766E06}" type="presParOf" srcId="{75C05D1A-4E9D-4272-AE3E-AAA8D5722165}" destId="{9C60E6BA-BE12-41F5-AD3C-0608FBE8978A}" srcOrd="4" destOrd="0" presId="urn:microsoft.com/office/officeart/2005/8/layout/list1"/>
    <dgm:cxn modelId="{EE0D0802-18E4-4368-8EE9-11D276BDBB5A}" type="presParOf" srcId="{9C60E6BA-BE12-41F5-AD3C-0608FBE8978A}" destId="{7577928A-BCDC-4FE1-AE19-8A77A6D5D24A}" srcOrd="0" destOrd="0" presId="urn:microsoft.com/office/officeart/2005/8/layout/list1"/>
    <dgm:cxn modelId="{5C71769B-4315-4D7A-B6B0-92BBB88D3E73}" type="presParOf" srcId="{9C60E6BA-BE12-41F5-AD3C-0608FBE8978A}" destId="{DB6A705B-041A-4564-A208-2A3FCEE4CABF}" srcOrd="1" destOrd="0" presId="urn:microsoft.com/office/officeart/2005/8/layout/list1"/>
    <dgm:cxn modelId="{C7FE72DC-80C9-489C-9071-A8167038C416}" type="presParOf" srcId="{75C05D1A-4E9D-4272-AE3E-AAA8D5722165}" destId="{6F5F1586-48C3-45FB-8DB3-BE5942EEFAFB}" srcOrd="5" destOrd="0" presId="urn:microsoft.com/office/officeart/2005/8/layout/list1"/>
    <dgm:cxn modelId="{EFAF9F5E-942C-49D9-AD73-7F4B424453E3}" type="presParOf" srcId="{75C05D1A-4E9D-4272-AE3E-AAA8D5722165}" destId="{06F5F76D-8FCC-4C2E-A6C7-120FB368E0F0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A56EB7-E4BE-4314-88AA-773D0F769A68}">
      <dsp:nvSpPr>
        <dsp:cNvPr id="0" name=""/>
        <dsp:cNvSpPr/>
      </dsp:nvSpPr>
      <dsp:spPr>
        <a:xfrm>
          <a:off x="0" y="3544"/>
          <a:ext cx="8642350" cy="75499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632F29-7046-4DB0-AC5C-2E7ED4B1DEE4}">
      <dsp:nvSpPr>
        <dsp:cNvPr id="0" name=""/>
        <dsp:cNvSpPr/>
      </dsp:nvSpPr>
      <dsp:spPr>
        <a:xfrm>
          <a:off x="228386" y="173419"/>
          <a:ext cx="415248" cy="41524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F12D07-D92D-4F9B-9BED-07CBA9EB5CDF}">
      <dsp:nvSpPr>
        <dsp:cNvPr id="0" name=""/>
        <dsp:cNvSpPr/>
      </dsp:nvSpPr>
      <dsp:spPr>
        <a:xfrm>
          <a:off x="872022" y="3544"/>
          <a:ext cx="7770327" cy="7549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9904" tIns="79904" rIns="79904" bIns="79904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New parishes can be created, or we can merge or abolish parishes </a:t>
          </a:r>
          <a:endParaRPr lang="en-US" sz="1900" kern="1200"/>
        </a:p>
      </dsp:txBody>
      <dsp:txXfrm>
        <a:off x="872022" y="3544"/>
        <a:ext cx="7770327" cy="754997"/>
      </dsp:txXfrm>
    </dsp:sp>
    <dsp:sp modelId="{0620C8C5-9E24-49B9-BBB6-B8B7F9C01B8F}">
      <dsp:nvSpPr>
        <dsp:cNvPr id="0" name=""/>
        <dsp:cNvSpPr/>
      </dsp:nvSpPr>
      <dsp:spPr>
        <a:xfrm>
          <a:off x="0" y="947291"/>
          <a:ext cx="8642350" cy="75499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11D445-8355-42E5-8441-9630ED000840}">
      <dsp:nvSpPr>
        <dsp:cNvPr id="0" name=""/>
        <dsp:cNvSpPr/>
      </dsp:nvSpPr>
      <dsp:spPr>
        <a:xfrm>
          <a:off x="228386" y="1117166"/>
          <a:ext cx="415248" cy="41524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14F6D1-60E7-415A-A4BB-943C2DB1C493}">
      <dsp:nvSpPr>
        <dsp:cNvPr id="0" name=""/>
        <dsp:cNvSpPr/>
      </dsp:nvSpPr>
      <dsp:spPr>
        <a:xfrm>
          <a:off x="872022" y="947291"/>
          <a:ext cx="7770327" cy="7549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9904" tIns="79904" rIns="79904" bIns="79904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Boundary changes </a:t>
          </a:r>
          <a:endParaRPr lang="en-US" sz="1900" kern="1200"/>
        </a:p>
      </dsp:txBody>
      <dsp:txXfrm>
        <a:off x="872022" y="947291"/>
        <a:ext cx="7770327" cy="754997"/>
      </dsp:txXfrm>
    </dsp:sp>
    <dsp:sp modelId="{1D943F37-6B41-451D-9E57-CF93212FC4EB}">
      <dsp:nvSpPr>
        <dsp:cNvPr id="0" name=""/>
        <dsp:cNvSpPr/>
      </dsp:nvSpPr>
      <dsp:spPr>
        <a:xfrm>
          <a:off x="0" y="1891038"/>
          <a:ext cx="8642350" cy="75499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921E67-6B37-4853-9A53-9B3361D57E94}">
      <dsp:nvSpPr>
        <dsp:cNvPr id="0" name=""/>
        <dsp:cNvSpPr/>
      </dsp:nvSpPr>
      <dsp:spPr>
        <a:xfrm>
          <a:off x="228386" y="2060913"/>
          <a:ext cx="415248" cy="41524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FF25F8-3CEE-4810-99C3-AACEA8203C51}">
      <dsp:nvSpPr>
        <dsp:cNvPr id="0" name=""/>
        <dsp:cNvSpPr/>
      </dsp:nvSpPr>
      <dsp:spPr>
        <a:xfrm>
          <a:off x="872022" y="1891038"/>
          <a:ext cx="3889057" cy="7549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9904" tIns="79904" rIns="79904" bIns="79904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Changes to structure </a:t>
          </a:r>
          <a:endParaRPr lang="en-US" sz="1900" kern="1200"/>
        </a:p>
      </dsp:txBody>
      <dsp:txXfrm>
        <a:off x="872022" y="1891038"/>
        <a:ext cx="3889057" cy="754997"/>
      </dsp:txXfrm>
    </dsp:sp>
    <dsp:sp modelId="{5BBF742A-6488-4D70-ABFA-44F9F6E326EF}">
      <dsp:nvSpPr>
        <dsp:cNvPr id="0" name=""/>
        <dsp:cNvSpPr/>
      </dsp:nvSpPr>
      <dsp:spPr>
        <a:xfrm>
          <a:off x="4761079" y="1891038"/>
          <a:ext cx="3881270" cy="7549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9904" tIns="79904" rIns="79904" bIns="79904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Warding </a:t>
          </a:r>
          <a:endParaRPr lang="en-US" sz="1800" kern="120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Councillor numbers </a:t>
          </a:r>
          <a:endParaRPr lang="en-US" sz="1800" kern="1200"/>
        </a:p>
      </dsp:txBody>
      <dsp:txXfrm>
        <a:off x="4761079" y="1891038"/>
        <a:ext cx="3881270" cy="754997"/>
      </dsp:txXfrm>
    </dsp:sp>
    <dsp:sp modelId="{EB5C24B8-C5B4-464A-A0BC-180AAD5511C4}">
      <dsp:nvSpPr>
        <dsp:cNvPr id="0" name=""/>
        <dsp:cNvSpPr/>
      </dsp:nvSpPr>
      <dsp:spPr>
        <a:xfrm>
          <a:off x="0" y="2834785"/>
          <a:ext cx="8642350" cy="75499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22E2DB-4F44-464B-807E-915EB26BF107}">
      <dsp:nvSpPr>
        <dsp:cNvPr id="0" name=""/>
        <dsp:cNvSpPr/>
      </dsp:nvSpPr>
      <dsp:spPr>
        <a:xfrm>
          <a:off x="228386" y="3004660"/>
          <a:ext cx="415248" cy="415248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EC72D2-F78A-4D48-A226-13A43129119D}">
      <dsp:nvSpPr>
        <dsp:cNvPr id="0" name=""/>
        <dsp:cNvSpPr/>
      </dsp:nvSpPr>
      <dsp:spPr>
        <a:xfrm>
          <a:off x="872022" y="2834785"/>
          <a:ext cx="7770327" cy="7549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9904" tIns="79904" rIns="79904" bIns="79904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Renaming of parishes </a:t>
          </a:r>
          <a:endParaRPr lang="en-US" sz="1900" kern="1200"/>
        </a:p>
      </dsp:txBody>
      <dsp:txXfrm>
        <a:off x="872022" y="2834785"/>
        <a:ext cx="7770327" cy="754997"/>
      </dsp:txXfrm>
    </dsp:sp>
    <dsp:sp modelId="{A98E3B88-8552-419F-917E-6484343D3027}">
      <dsp:nvSpPr>
        <dsp:cNvPr id="0" name=""/>
        <dsp:cNvSpPr/>
      </dsp:nvSpPr>
      <dsp:spPr>
        <a:xfrm>
          <a:off x="0" y="3778532"/>
          <a:ext cx="8642350" cy="75499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34914F-8958-4E45-9AE6-8EE9F3929EA5}">
      <dsp:nvSpPr>
        <dsp:cNvPr id="0" name=""/>
        <dsp:cNvSpPr/>
      </dsp:nvSpPr>
      <dsp:spPr>
        <a:xfrm>
          <a:off x="228386" y="3948407"/>
          <a:ext cx="415248" cy="415248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912C85-4200-42BC-9F4A-EA990652DEEA}">
      <dsp:nvSpPr>
        <dsp:cNvPr id="0" name=""/>
        <dsp:cNvSpPr/>
      </dsp:nvSpPr>
      <dsp:spPr>
        <a:xfrm>
          <a:off x="872022" y="3778532"/>
          <a:ext cx="7770327" cy="7549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9904" tIns="79904" rIns="79904" bIns="79904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Grouping of parishes </a:t>
          </a:r>
          <a:endParaRPr lang="en-US" sz="1900" kern="1200"/>
        </a:p>
      </dsp:txBody>
      <dsp:txXfrm>
        <a:off x="872022" y="3778532"/>
        <a:ext cx="7770327" cy="75499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D95BEA-3CC3-4411-B997-3319DACDCE90}">
      <dsp:nvSpPr>
        <dsp:cNvPr id="0" name=""/>
        <dsp:cNvSpPr/>
      </dsp:nvSpPr>
      <dsp:spPr>
        <a:xfrm>
          <a:off x="0" y="159659"/>
          <a:ext cx="8640960" cy="49432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/>
            <a:t>Terms of Reference Publication</a:t>
          </a:r>
          <a:r>
            <a:rPr lang="en-US" sz="1300" kern="1200"/>
            <a:t>​ - detailed the timeline</a:t>
          </a:r>
        </a:p>
      </dsp:txBody>
      <dsp:txXfrm>
        <a:off x="24131" y="183790"/>
        <a:ext cx="8592698" cy="446063"/>
      </dsp:txXfrm>
    </dsp:sp>
    <dsp:sp modelId="{17EB5A42-4CA0-4E02-BD89-B299B4AD6EA1}">
      <dsp:nvSpPr>
        <dsp:cNvPr id="0" name=""/>
        <dsp:cNvSpPr/>
      </dsp:nvSpPr>
      <dsp:spPr>
        <a:xfrm>
          <a:off x="0" y="691424"/>
          <a:ext cx="8640960" cy="49432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/>
            <a:t>Initial Community Consultation</a:t>
          </a:r>
          <a:r>
            <a:rPr lang="en-US" sz="1300" kern="1200"/>
            <a:t>​ - Engaging residents, parish councils, and stakeholders early to gather information and shape draft recommendations.​</a:t>
          </a:r>
        </a:p>
      </dsp:txBody>
      <dsp:txXfrm>
        <a:off x="24131" y="715555"/>
        <a:ext cx="8592698" cy="446063"/>
      </dsp:txXfrm>
    </dsp:sp>
    <dsp:sp modelId="{67275C21-0889-4F15-A513-EDE700925A77}">
      <dsp:nvSpPr>
        <dsp:cNvPr id="0" name=""/>
        <dsp:cNvSpPr/>
      </dsp:nvSpPr>
      <dsp:spPr>
        <a:xfrm>
          <a:off x="0" y="1223189"/>
          <a:ext cx="8640960" cy="49432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/>
            <a:t>Draft Recommendations and Consultation</a:t>
          </a:r>
          <a:r>
            <a:rPr lang="en-US" sz="1300" kern="1200" dirty="0"/>
            <a:t>​ - Governance Committee drafts proposals</a:t>
          </a:r>
        </a:p>
      </dsp:txBody>
      <dsp:txXfrm>
        <a:off x="24131" y="1247320"/>
        <a:ext cx="8592698" cy="446063"/>
      </dsp:txXfrm>
    </dsp:sp>
    <dsp:sp modelId="{0C1E37FA-B151-40C1-98FB-CDD8CD1E167E}">
      <dsp:nvSpPr>
        <dsp:cNvPr id="0" name=""/>
        <dsp:cNvSpPr/>
      </dsp:nvSpPr>
      <dsp:spPr>
        <a:xfrm>
          <a:off x="0" y="1754954"/>
          <a:ext cx="8640960" cy="49432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/>
            <a:t>Consultation </a:t>
          </a:r>
          <a:r>
            <a:rPr lang="en-US" sz="1300" kern="1200" dirty="0"/>
            <a:t>– second consultation on the draft recommendations​</a:t>
          </a:r>
        </a:p>
      </dsp:txBody>
      <dsp:txXfrm>
        <a:off x="24131" y="1779085"/>
        <a:ext cx="8592698" cy="446063"/>
      </dsp:txXfrm>
    </dsp:sp>
    <dsp:sp modelId="{20502187-87FB-407F-A925-F4B99F82E65C}">
      <dsp:nvSpPr>
        <dsp:cNvPr id="0" name=""/>
        <dsp:cNvSpPr/>
      </dsp:nvSpPr>
      <dsp:spPr>
        <a:xfrm>
          <a:off x="0" y="2286719"/>
          <a:ext cx="8640960" cy="49432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/>
            <a:t>Final recommendations </a:t>
          </a:r>
          <a:r>
            <a:rPr lang="en-US" sz="1300" b="0" kern="1200" dirty="0"/>
            <a:t>– formed by Governance Committee following the second consultation</a:t>
          </a:r>
          <a:endParaRPr lang="en-US" sz="1300" b="1" kern="1200" dirty="0"/>
        </a:p>
      </dsp:txBody>
      <dsp:txXfrm>
        <a:off x="24131" y="2310850"/>
        <a:ext cx="8592698" cy="446063"/>
      </dsp:txXfrm>
    </dsp:sp>
    <dsp:sp modelId="{6FA9585F-B1E2-4E7E-A91B-3D9A55CC17B9}">
      <dsp:nvSpPr>
        <dsp:cNvPr id="0" name=""/>
        <dsp:cNvSpPr/>
      </dsp:nvSpPr>
      <dsp:spPr>
        <a:xfrm>
          <a:off x="0" y="2818484"/>
          <a:ext cx="8640960" cy="49432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 err="1"/>
            <a:t>Finalisation</a:t>
          </a:r>
          <a:r>
            <a:rPr lang="en-US" sz="1300" b="1" kern="1200" dirty="0"/>
            <a:t> and Implementation</a:t>
          </a:r>
          <a:r>
            <a:rPr lang="en-US" sz="1300" kern="1200" dirty="0"/>
            <a:t>​ - Final recommendations are approved and implemented via a </a:t>
          </a:r>
          <a:r>
            <a:rPr lang="en-US" sz="1300" kern="1200" dirty="0" err="1"/>
            <a:t>Reorganisation</a:t>
          </a:r>
          <a:r>
            <a:rPr lang="en-US" sz="1300" kern="1200" dirty="0"/>
            <a:t> Order.</a:t>
          </a:r>
        </a:p>
      </dsp:txBody>
      <dsp:txXfrm>
        <a:off x="24131" y="2842615"/>
        <a:ext cx="8592698" cy="446063"/>
      </dsp:txXfrm>
    </dsp:sp>
    <dsp:sp modelId="{0A0E4C9E-BC0D-49D1-8E42-548F7AE74E6B}">
      <dsp:nvSpPr>
        <dsp:cNvPr id="0" name=""/>
        <dsp:cNvSpPr/>
      </dsp:nvSpPr>
      <dsp:spPr>
        <a:xfrm>
          <a:off x="0" y="3350250"/>
          <a:ext cx="8640960" cy="49432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/>
            <a:t>Any changes come into effect </a:t>
          </a:r>
          <a:r>
            <a:rPr lang="en-US" sz="1300" kern="1200"/>
            <a:t>– normally 1 April after review (2027) </a:t>
          </a:r>
        </a:p>
      </dsp:txBody>
      <dsp:txXfrm>
        <a:off x="24131" y="3374381"/>
        <a:ext cx="8592698" cy="446063"/>
      </dsp:txXfrm>
    </dsp:sp>
    <dsp:sp modelId="{67A680DF-24CF-40AD-8D00-2A040944D997}">
      <dsp:nvSpPr>
        <dsp:cNvPr id="0" name=""/>
        <dsp:cNvSpPr/>
      </dsp:nvSpPr>
      <dsp:spPr>
        <a:xfrm>
          <a:off x="0" y="3882015"/>
          <a:ext cx="8640960" cy="49432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/>
            <a:t>Parish elections </a:t>
          </a:r>
          <a:r>
            <a:rPr lang="en-US" sz="1300" kern="1200"/>
            <a:t>– May 2027</a:t>
          </a:r>
        </a:p>
      </dsp:txBody>
      <dsp:txXfrm>
        <a:off x="24131" y="3906146"/>
        <a:ext cx="8592698" cy="44606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29837D-62E2-4DD4-9740-B6233292124C}">
      <dsp:nvSpPr>
        <dsp:cNvPr id="0" name=""/>
        <dsp:cNvSpPr/>
      </dsp:nvSpPr>
      <dsp:spPr>
        <a:xfrm>
          <a:off x="0" y="346924"/>
          <a:ext cx="8642350" cy="2693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0742" tIns="395732" rIns="670742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900" kern="1200"/>
            <a:t>Look in detail at your external boundaries, and any warding arrangements </a:t>
          </a:r>
          <a:endParaRPr lang="en-US" sz="1900" kern="1200"/>
        </a:p>
        <a:p>
          <a:pPr marL="342900" lvl="2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900" kern="1200"/>
            <a:t>Do your external parish boundaries cut through communities? Do they still make sense? </a:t>
          </a:r>
          <a:endParaRPr lang="en-US" sz="19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900" kern="1200"/>
            <a:t>Are current wards still correct based on developments that have taken place? Are ward boundaries going through communities?</a:t>
          </a:r>
          <a:endParaRPr lang="en-US" sz="19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900" kern="1200"/>
            <a:t>If you don’t have wards – would it be better to have wards? And therefore Councillors that represent distinct parts of your parish? </a:t>
          </a:r>
          <a:endParaRPr lang="en-US" sz="1900" kern="1200"/>
        </a:p>
      </dsp:txBody>
      <dsp:txXfrm>
        <a:off x="0" y="346924"/>
        <a:ext cx="8642350" cy="2693250"/>
      </dsp:txXfrm>
    </dsp:sp>
    <dsp:sp modelId="{ADDA8FBF-D94F-4C1D-AB8D-F6A703D86FFA}">
      <dsp:nvSpPr>
        <dsp:cNvPr id="0" name=""/>
        <dsp:cNvSpPr/>
      </dsp:nvSpPr>
      <dsp:spPr>
        <a:xfrm>
          <a:off x="432117" y="66484"/>
          <a:ext cx="6049645" cy="56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62" tIns="0" rIns="228662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Get involved in the consultation – provide a Parish Council response! </a:t>
          </a:r>
          <a:endParaRPr lang="en-US" sz="1900" kern="1200"/>
        </a:p>
      </dsp:txBody>
      <dsp:txXfrm>
        <a:off x="459497" y="93864"/>
        <a:ext cx="5994885" cy="506120"/>
      </dsp:txXfrm>
    </dsp:sp>
    <dsp:sp modelId="{06F5F76D-8FCC-4C2E-A6C7-120FB368E0F0}">
      <dsp:nvSpPr>
        <dsp:cNvPr id="0" name=""/>
        <dsp:cNvSpPr/>
      </dsp:nvSpPr>
      <dsp:spPr>
        <a:xfrm>
          <a:off x="0" y="3423215"/>
          <a:ext cx="8642350" cy="10473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0742" tIns="395732" rIns="670742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900" kern="1200"/>
            <a:t>We would appreciate if you can display our posters, and share our Facebook posts </a:t>
          </a:r>
          <a:endParaRPr lang="en-US" sz="1900" kern="1200"/>
        </a:p>
      </dsp:txBody>
      <dsp:txXfrm>
        <a:off x="0" y="3423215"/>
        <a:ext cx="8642350" cy="1047375"/>
      </dsp:txXfrm>
    </dsp:sp>
    <dsp:sp modelId="{DB6A705B-041A-4564-A208-2A3FCEE4CABF}">
      <dsp:nvSpPr>
        <dsp:cNvPr id="0" name=""/>
        <dsp:cNvSpPr/>
      </dsp:nvSpPr>
      <dsp:spPr>
        <a:xfrm>
          <a:off x="432117" y="3142775"/>
          <a:ext cx="6049645" cy="56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62" tIns="0" rIns="228662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Promote the consultation</a:t>
          </a:r>
          <a:endParaRPr lang="en-US" sz="1900" kern="1200"/>
        </a:p>
      </dsp:txBody>
      <dsp:txXfrm>
        <a:off x="459497" y="3170155"/>
        <a:ext cx="5994885" cy="5061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CAC5C3-2CD3-5E49-A3B9-F56F3B28FDF9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92B252-FF56-0C4F-ADDF-87446B4F0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97118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982A5A-A392-3942-A425-67A5FE54DDCB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663990-DA3F-0640-BA25-DE2195BBE7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3655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165304"/>
          </a:xfrm>
          <a:prstGeom prst="rect">
            <a:avLst/>
          </a:prstGeom>
          <a:solidFill>
            <a:srgbClr val="0077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0077C8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564904"/>
            <a:ext cx="8640960" cy="792088"/>
          </a:xfrm>
        </p:spPr>
        <p:txBody>
          <a:bodyPr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51520" y="3501455"/>
            <a:ext cx="8642350" cy="503609"/>
          </a:xfrm>
        </p:spPr>
        <p:txBody>
          <a:bodyPr>
            <a:normAutofit/>
          </a:bodyPr>
          <a:lstStyle>
            <a:lvl1pPr>
              <a:defRPr sz="24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GB" dirty="0"/>
              <a:t>Click to edit sub title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7015" y="260201"/>
            <a:ext cx="2355464" cy="981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4148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250825" y="1403350"/>
            <a:ext cx="8642350" cy="4537075"/>
          </a:xfrm>
        </p:spPr>
        <p:txBody>
          <a:bodyPr/>
          <a:lstStyle/>
          <a:p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251520" y="6165304"/>
            <a:ext cx="8640960" cy="0"/>
          </a:xfrm>
          <a:prstGeom prst="line">
            <a:avLst/>
          </a:prstGeom>
          <a:ln w="12700">
            <a:solidFill>
              <a:srgbClr val="0077C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15"/>
          <p:cNvSpPr>
            <a:spLocks noGrp="1"/>
          </p:cNvSpPr>
          <p:nvPr>
            <p:ph type="title"/>
          </p:nvPr>
        </p:nvSpPr>
        <p:spPr>
          <a:xfrm>
            <a:off x="251520" y="260201"/>
            <a:ext cx="6336704" cy="810327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260201"/>
            <a:ext cx="1944216" cy="810327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3E5F82-2AFC-4A67-8B5B-FEB2C8BC57B5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F32DBD-6646-4044-90F8-9878752968A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BC676DD6-27FC-9A4B-8D74-72AD8936F7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434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4788024" y="1404000"/>
            <a:ext cx="4105151" cy="4536000"/>
          </a:xfrm>
        </p:spPr>
        <p:txBody>
          <a:bodyPr/>
          <a:lstStyle/>
          <a:p>
            <a:endParaRPr lang="en-US"/>
          </a:p>
        </p:txBody>
      </p:sp>
      <p:sp>
        <p:nvSpPr>
          <p:cNvPr id="17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251520" y="1404000"/>
            <a:ext cx="4105151" cy="45360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251520" y="6165304"/>
            <a:ext cx="8640960" cy="0"/>
          </a:xfrm>
          <a:prstGeom prst="line">
            <a:avLst/>
          </a:prstGeom>
          <a:ln w="12700">
            <a:solidFill>
              <a:srgbClr val="0077C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5"/>
          <p:cNvSpPr>
            <a:spLocks noGrp="1"/>
          </p:cNvSpPr>
          <p:nvPr>
            <p:ph type="title"/>
          </p:nvPr>
        </p:nvSpPr>
        <p:spPr>
          <a:xfrm>
            <a:off x="251520" y="260201"/>
            <a:ext cx="6336704" cy="810327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260201"/>
            <a:ext cx="1944216" cy="810327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2EB1F0-2948-4248-B699-72E76FF7C19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78438F-C5FA-49AE-A2FF-9A7028BC32F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BC676DD6-27FC-9A4B-8D74-72AD8936F7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378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250825" y="1404000"/>
            <a:ext cx="4105151" cy="4536000"/>
          </a:xfrm>
        </p:spPr>
        <p:txBody>
          <a:bodyPr/>
          <a:lstStyle/>
          <a:p>
            <a:endParaRPr lang="en-US"/>
          </a:p>
        </p:txBody>
      </p:sp>
      <p:sp>
        <p:nvSpPr>
          <p:cNvPr id="17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4788023" y="1404000"/>
            <a:ext cx="4105151" cy="45360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251520" y="6165304"/>
            <a:ext cx="8640960" cy="0"/>
          </a:xfrm>
          <a:prstGeom prst="line">
            <a:avLst/>
          </a:prstGeom>
          <a:ln w="12700">
            <a:solidFill>
              <a:srgbClr val="0077C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5"/>
          <p:cNvSpPr>
            <a:spLocks noGrp="1"/>
          </p:cNvSpPr>
          <p:nvPr>
            <p:ph type="title"/>
          </p:nvPr>
        </p:nvSpPr>
        <p:spPr>
          <a:xfrm>
            <a:off x="251520" y="260201"/>
            <a:ext cx="6336704" cy="810327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260201"/>
            <a:ext cx="1944216" cy="810327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2BB342-9740-470C-B2A6-F9AA391CAE37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9EFBF5-2918-4C94-B500-ADF7C20E557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BC676DD6-27FC-9A4B-8D74-72AD8936F7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4303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art Placeholder 3"/>
          <p:cNvSpPr>
            <a:spLocks noGrp="1"/>
          </p:cNvSpPr>
          <p:nvPr>
            <p:ph type="chart" sz="quarter" idx="17"/>
          </p:nvPr>
        </p:nvSpPr>
        <p:spPr>
          <a:xfrm>
            <a:off x="250825" y="1403350"/>
            <a:ext cx="8642350" cy="4537075"/>
          </a:xfrm>
        </p:spPr>
        <p:txBody>
          <a:bodyPr/>
          <a:lstStyle/>
          <a:p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251520" y="6165304"/>
            <a:ext cx="8640960" cy="0"/>
          </a:xfrm>
          <a:prstGeom prst="line">
            <a:avLst/>
          </a:prstGeom>
          <a:ln w="12700">
            <a:solidFill>
              <a:srgbClr val="0077C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15"/>
          <p:cNvSpPr>
            <a:spLocks noGrp="1"/>
          </p:cNvSpPr>
          <p:nvPr>
            <p:ph type="title"/>
          </p:nvPr>
        </p:nvSpPr>
        <p:spPr>
          <a:xfrm>
            <a:off x="251520" y="260201"/>
            <a:ext cx="6336704" cy="810327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260201"/>
            <a:ext cx="1944216" cy="810327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1B190C-D467-4902-9762-D5EA8A8B70AD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B7977B-6C72-4960-9BEC-A0C13D2DBC8C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BC676DD6-27FC-9A4B-8D74-72AD8936F7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9099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hart Placeholder 3"/>
          <p:cNvSpPr>
            <a:spLocks noGrp="1"/>
          </p:cNvSpPr>
          <p:nvPr>
            <p:ph type="chart" sz="quarter" idx="17"/>
          </p:nvPr>
        </p:nvSpPr>
        <p:spPr>
          <a:xfrm>
            <a:off x="4788023" y="1403350"/>
            <a:ext cx="4105151" cy="4537075"/>
          </a:xfrm>
        </p:spPr>
        <p:txBody>
          <a:bodyPr/>
          <a:lstStyle/>
          <a:p>
            <a:endParaRPr lang="en-US"/>
          </a:p>
        </p:txBody>
      </p:sp>
      <p:sp>
        <p:nvSpPr>
          <p:cNvPr id="17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251520" y="1404000"/>
            <a:ext cx="4105151" cy="45360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8"/>
          </p:nvPr>
        </p:nvSpPr>
        <p:spPr>
          <a:xfrm>
            <a:off x="254378" y="6381328"/>
            <a:ext cx="4102294" cy="288000"/>
          </a:xfrm>
          <a:prstGeom prst="rect">
            <a:avLst/>
          </a:prstGeom>
        </p:spPr>
        <p:txBody>
          <a:bodyPr/>
          <a:lstStyle/>
          <a:p>
            <a:fld id="{6FB61536-71D7-AB46-B8EF-755463903121}" type="datetime3">
              <a:rPr lang="en-GB" smtClean="0"/>
              <a:t>25 February, 2026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BC676DD6-27FC-9A4B-8D74-72AD8936F71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251520" y="6165304"/>
            <a:ext cx="8640960" cy="0"/>
          </a:xfrm>
          <a:prstGeom prst="line">
            <a:avLst/>
          </a:prstGeom>
          <a:ln w="12700">
            <a:solidFill>
              <a:srgbClr val="0077C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5"/>
          <p:cNvSpPr>
            <a:spLocks noGrp="1"/>
          </p:cNvSpPr>
          <p:nvPr>
            <p:ph type="title"/>
          </p:nvPr>
        </p:nvSpPr>
        <p:spPr>
          <a:xfrm>
            <a:off x="251520" y="260201"/>
            <a:ext cx="6336704" cy="810327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260201"/>
            <a:ext cx="1944216" cy="810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569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hart Placeholder 3"/>
          <p:cNvSpPr>
            <a:spLocks noGrp="1"/>
          </p:cNvSpPr>
          <p:nvPr>
            <p:ph type="chart" sz="quarter" idx="17"/>
          </p:nvPr>
        </p:nvSpPr>
        <p:spPr>
          <a:xfrm>
            <a:off x="250824" y="1403350"/>
            <a:ext cx="4105151" cy="4537075"/>
          </a:xfrm>
        </p:spPr>
        <p:txBody>
          <a:bodyPr/>
          <a:lstStyle/>
          <a:p>
            <a:endParaRPr lang="en-US"/>
          </a:p>
        </p:txBody>
      </p:sp>
      <p:sp>
        <p:nvSpPr>
          <p:cNvPr id="17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4788023" y="1404000"/>
            <a:ext cx="4105151" cy="45360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251520" y="6165304"/>
            <a:ext cx="8640960" cy="0"/>
          </a:xfrm>
          <a:prstGeom prst="line">
            <a:avLst/>
          </a:prstGeom>
          <a:ln w="12700">
            <a:solidFill>
              <a:srgbClr val="0077C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5"/>
          <p:cNvSpPr>
            <a:spLocks noGrp="1"/>
          </p:cNvSpPr>
          <p:nvPr>
            <p:ph type="title"/>
          </p:nvPr>
        </p:nvSpPr>
        <p:spPr>
          <a:xfrm>
            <a:off x="251520" y="260201"/>
            <a:ext cx="6336704" cy="810327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260201"/>
            <a:ext cx="1944216" cy="810327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D5FC73-1FEA-49B6-AFB7-8D648F31F824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605645-E17A-4890-ADE2-6879D8E654C1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BC676DD6-27FC-9A4B-8D74-72AD8936F7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027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hart Placeholder 3"/>
          <p:cNvSpPr>
            <a:spLocks noGrp="1"/>
          </p:cNvSpPr>
          <p:nvPr>
            <p:ph type="chart" sz="quarter" idx="17"/>
          </p:nvPr>
        </p:nvSpPr>
        <p:spPr>
          <a:xfrm>
            <a:off x="4788023" y="1403350"/>
            <a:ext cx="4105151" cy="4537075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250825" y="1404000"/>
            <a:ext cx="4105151" cy="4536000"/>
          </a:xfrm>
        </p:spPr>
        <p:txBody>
          <a:bodyPr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8"/>
          </p:nvPr>
        </p:nvSpPr>
        <p:spPr>
          <a:xfrm>
            <a:off x="254378" y="6381328"/>
            <a:ext cx="4102294" cy="288000"/>
          </a:xfrm>
          <a:prstGeom prst="rect">
            <a:avLst/>
          </a:prstGeom>
        </p:spPr>
        <p:txBody>
          <a:bodyPr/>
          <a:lstStyle/>
          <a:p>
            <a:fld id="{6FB61536-71D7-AB46-B8EF-755463903121}" type="datetime3">
              <a:rPr lang="en-GB" smtClean="0"/>
              <a:t>25 February, 2026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BC676DD6-27FC-9A4B-8D74-72AD8936F71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251520" y="6165304"/>
            <a:ext cx="8640960" cy="0"/>
          </a:xfrm>
          <a:prstGeom prst="line">
            <a:avLst/>
          </a:prstGeom>
          <a:ln w="12700">
            <a:solidFill>
              <a:srgbClr val="0077C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5"/>
          <p:cNvSpPr>
            <a:spLocks noGrp="1"/>
          </p:cNvSpPr>
          <p:nvPr>
            <p:ph type="title"/>
          </p:nvPr>
        </p:nvSpPr>
        <p:spPr>
          <a:xfrm>
            <a:off x="251520" y="260201"/>
            <a:ext cx="6336704" cy="810327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260201"/>
            <a:ext cx="1944216" cy="810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58434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rt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250825" y="1404000"/>
            <a:ext cx="8642350" cy="4536405"/>
          </a:xfrm>
        </p:spPr>
        <p:txBody>
          <a:bodyPr/>
          <a:lstStyle/>
          <a:p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251520" y="6165304"/>
            <a:ext cx="8640960" cy="0"/>
          </a:xfrm>
          <a:prstGeom prst="line">
            <a:avLst/>
          </a:prstGeom>
          <a:ln w="12700">
            <a:solidFill>
              <a:srgbClr val="0077C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15"/>
          <p:cNvSpPr>
            <a:spLocks noGrp="1"/>
          </p:cNvSpPr>
          <p:nvPr>
            <p:ph type="title"/>
          </p:nvPr>
        </p:nvSpPr>
        <p:spPr>
          <a:xfrm>
            <a:off x="251520" y="260201"/>
            <a:ext cx="6336704" cy="810327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260201"/>
            <a:ext cx="1944216" cy="810327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08D4A3-4F98-49A0-9048-1854FA57928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2D5D17-B38A-47E6-B305-9252FCE31B6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C676DD6-27FC-9A4B-8D74-72AD8936F7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3563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lm Media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dia Placeholder 3"/>
          <p:cNvSpPr>
            <a:spLocks noGrp="1"/>
          </p:cNvSpPr>
          <p:nvPr>
            <p:ph type="media" sz="quarter" idx="15"/>
          </p:nvPr>
        </p:nvSpPr>
        <p:spPr>
          <a:xfrm>
            <a:off x="250825" y="1403350"/>
            <a:ext cx="8642350" cy="4537075"/>
          </a:xfrm>
        </p:spPr>
        <p:txBody>
          <a:bodyPr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6"/>
          </p:nvPr>
        </p:nvSpPr>
        <p:spPr>
          <a:xfrm>
            <a:off x="254378" y="6381328"/>
            <a:ext cx="4102294" cy="288000"/>
          </a:xfrm>
          <a:prstGeom prst="rect">
            <a:avLst/>
          </a:prstGeom>
        </p:spPr>
        <p:txBody>
          <a:bodyPr/>
          <a:lstStyle/>
          <a:p>
            <a:fld id="{6FB61536-71D7-AB46-B8EF-755463903121}" type="datetime3">
              <a:rPr lang="en-GB" smtClean="0"/>
              <a:t>25 February, 2026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C676DD6-27FC-9A4B-8D74-72AD8936F71D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251520" y="6165304"/>
            <a:ext cx="8640960" cy="0"/>
          </a:xfrm>
          <a:prstGeom prst="line">
            <a:avLst/>
          </a:prstGeom>
          <a:ln w="12700">
            <a:solidFill>
              <a:srgbClr val="0077C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15"/>
          <p:cNvSpPr>
            <a:spLocks noGrp="1"/>
          </p:cNvSpPr>
          <p:nvPr>
            <p:ph type="title"/>
          </p:nvPr>
        </p:nvSpPr>
        <p:spPr>
          <a:xfrm>
            <a:off x="251520" y="260201"/>
            <a:ext cx="6336704" cy="810327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260201"/>
            <a:ext cx="1944216" cy="810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2885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>
          <a:xfrm>
            <a:off x="250825" y="1404000"/>
            <a:ext cx="8642350" cy="45370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251520" y="6165304"/>
            <a:ext cx="8640960" cy="0"/>
          </a:xfrm>
          <a:prstGeom prst="line">
            <a:avLst/>
          </a:prstGeom>
          <a:ln w="12700">
            <a:solidFill>
              <a:srgbClr val="0077C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15"/>
          <p:cNvSpPr>
            <a:spLocks noGrp="1"/>
          </p:cNvSpPr>
          <p:nvPr>
            <p:ph type="title"/>
          </p:nvPr>
        </p:nvSpPr>
        <p:spPr>
          <a:xfrm>
            <a:off x="251520" y="260201"/>
            <a:ext cx="6336704" cy="810327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260201"/>
            <a:ext cx="1944216" cy="810327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BCCA8-B110-44E2-906F-5C193E4C9895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BF87F4-DFAB-4CEB-A430-8AE0E2E903F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C676DD6-27FC-9A4B-8D74-72AD8936F7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268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564904"/>
            <a:ext cx="8640960" cy="792088"/>
          </a:xfrm>
        </p:spPr>
        <p:txBody>
          <a:bodyPr>
            <a:normAutofit/>
          </a:bodyPr>
          <a:lstStyle>
            <a:lvl1pPr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51520" y="3501455"/>
            <a:ext cx="8642350" cy="503609"/>
          </a:xfrm>
        </p:spPr>
        <p:txBody>
          <a:bodyPr>
            <a:normAutofit/>
          </a:bodyPr>
          <a:lstStyle>
            <a:lvl1pPr>
              <a:defRPr sz="24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edit sub title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251520" y="6165304"/>
            <a:ext cx="8640960" cy="0"/>
          </a:xfrm>
          <a:prstGeom prst="line">
            <a:avLst/>
          </a:prstGeom>
          <a:ln w="12700">
            <a:solidFill>
              <a:srgbClr val="0077C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7015" y="260201"/>
            <a:ext cx="2355465" cy="981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87464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 userDrawn="1"/>
        </p:nvCxnSpPr>
        <p:spPr>
          <a:xfrm>
            <a:off x="251520" y="6165304"/>
            <a:ext cx="8640960" cy="0"/>
          </a:xfrm>
          <a:prstGeom prst="line">
            <a:avLst/>
          </a:prstGeom>
          <a:ln w="12700">
            <a:solidFill>
              <a:srgbClr val="0077C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5"/>
          <p:cNvSpPr>
            <a:spLocks noGrp="1"/>
          </p:cNvSpPr>
          <p:nvPr>
            <p:ph type="title"/>
          </p:nvPr>
        </p:nvSpPr>
        <p:spPr>
          <a:xfrm>
            <a:off x="251520" y="260201"/>
            <a:ext cx="6336704" cy="810327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260201"/>
            <a:ext cx="1944216" cy="810327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D91663-9662-4282-9D04-1551739F676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E93DEC-F49C-4F7E-A21C-FC32E923872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C676DD6-27FC-9A4B-8D74-72AD8936F7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883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51520" y="260201"/>
            <a:ext cx="6336704" cy="810327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250825" y="1404000"/>
            <a:ext cx="8642350" cy="45360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260201"/>
            <a:ext cx="1944216" cy="810327"/>
          </a:xfrm>
          <a:prstGeom prst="rect">
            <a:avLst/>
          </a:prstGeom>
        </p:spPr>
      </p:pic>
      <p:cxnSp>
        <p:nvCxnSpPr>
          <p:cNvPr id="10" name="Straight Connector 9"/>
          <p:cNvCxnSpPr/>
          <p:nvPr userDrawn="1"/>
        </p:nvCxnSpPr>
        <p:spPr>
          <a:xfrm>
            <a:off x="251520" y="6165304"/>
            <a:ext cx="8640960" cy="0"/>
          </a:xfrm>
          <a:prstGeom prst="line">
            <a:avLst/>
          </a:prstGeom>
          <a:ln w="12700">
            <a:solidFill>
              <a:srgbClr val="0077C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CE1D91-63E8-4FAD-8793-E5E09C5C3FD5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2C1CA0-76D8-4A88-ABF5-D021FDA8037A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C676DD6-27FC-9A4B-8D74-72AD8936F7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209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2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4788023" y="1404000"/>
            <a:ext cx="4105151" cy="45360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2" name="Text Placeholder 18"/>
          <p:cNvSpPr>
            <a:spLocks noGrp="1"/>
          </p:cNvSpPr>
          <p:nvPr>
            <p:ph type="body" sz="quarter" idx="14"/>
          </p:nvPr>
        </p:nvSpPr>
        <p:spPr>
          <a:xfrm>
            <a:off x="251520" y="1404000"/>
            <a:ext cx="4105151" cy="45360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251520" y="6165304"/>
            <a:ext cx="8640960" cy="0"/>
          </a:xfrm>
          <a:prstGeom prst="line">
            <a:avLst/>
          </a:prstGeom>
          <a:ln w="12700">
            <a:solidFill>
              <a:srgbClr val="0077C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5"/>
          <p:cNvSpPr>
            <a:spLocks noGrp="1"/>
          </p:cNvSpPr>
          <p:nvPr>
            <p:ph type="title"/>
          </p:nvPr>
        </p:nvSpPr>
        <p:spPr>
          <a:xfrm>
            <a:off x="251520" y="260201"/>
            <a:ext cx="6336704" cy="810327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260201"/>
            <a:ext cx="1944216" cy="810327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D8F5BD-4E6A-49CA-A2D0-FA58245417B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9DDC87-2A29-40B4-A308-A78F423BFE2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C676DD6-27FC-9A4B-8D74-72AD8936F7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755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4788023" y="1404000"/>
            <a:ext cx="4105151" cy="45360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20" name="Picture Placeholder 19"/>
          <p:cNvSpPr>
            <a:spLocks noGrp="1"/>
          </p:cNvSpPr>
          <p:nvPr>
            <p:ph type="pic" sz="quarter" idx="15"/>
          </p:nvPr>
        </p:nvSpPr>
        <p:spPr>
          <a:xfrm>
            <a:off x="250825" y="1404000"/>
            <a:ext cx="4105151" cy="4536405"/>
          </a:xfrm>
        </p:spPr>
        <p:txBody>
          <a:bodyPr/>
          <a:lstStyle/>
          <a:p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251520" y="6165304"/>
            <a:ext cx="8640960" cy="0"/>
          </a:xfrm>
          <a:prstGeom prst="line">
            <a:avLst/>
          </a:prstGeom>
          <a:ln w="12700">
            <a:solidFill>
              <a:srgbClr val="0077C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5"/>
          <p:cNvSpPr>
            <a:spLocks noGrp="1"/>
          </p:cNvSpPr>
          <p:nvPr>
            <p:ph type="title"/>
          </p:nvPr>
        </p:nvSpPr>
        <p:spPr>
          <a:xfrm>
            <a:off x="251520" y="260201"/>
            <a:ext cx="6336704" cy="810327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260201"/>
            <a:ext cx="1944216" cy="810327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60E7C0-73E3-4D07-9C33-3B286BF84AB7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C83945-80DB-4BB7-AC3F-BEF1E893122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C676DD6-27FC-9A4B-8D74-72AD8936F7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694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251520" y="1404000"/>
            <a:ext cx="4105151" cy="45360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20" name="Picture Placeholder 19"/>
          <p:cNvSpPr>
            <a:spLocks noGrp="1"/>
          </p:cNvSpPr>
          <p:nvPr>
            <p:ph type="pic" sz="quarter" idx="15"/>
          </p:nvPr>
        </p:nvSpPr>
        <p:spPr>
          <a:xfrm>
            <a:off x="4788024" y="1404000"/>
            <a:ext cx="4105151" cy="4536405"/>
          </a:xfrm>
        </p:spPr>
        <p:txBody>
          <a:bodyPr/>
          <a:lstStyle/>
          <a:p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251520" y="6165304"/>
            <a:ext cx="8640960" cy="0"/>
          </a:xfrm>
          <a:prstGeom prst="line">
            <a:avLst/>
          </a:prstGeom>
          <a:ln w="12700">
            <a:solidFill>
              <a:srgbClr val="0077C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5"/>
          <p:cNvSpPr>
            <a:spLocks noGrp="1"/>
          </p:cNvSpPr>
          <p:nvPr>
            <p:ph type="title"/>
          </p:nvPr>
        </p:nvSpPr>
        <p:spPr>
          <a:xfrm>
            <a:off x="251520" y="260201"/>
            <a:ext cx="6336704" cy="810327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260201"/>
            <a:ext cx="1944216" cy="810327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9B5E47-A63C-48CA-AF8C-BEA445C44D2F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E094AC-8687-4416-B2B3-115C08E73FC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C676DD6-27FC-9A4B-8D74-72AD8936F7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165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250825" y="1404000"/>
            <a:ext cx="8642350" cy="4537075"/>
          </a:xfrm>
        </p:spPr>
        <p:txBody>
          <a:bodyPr/>
          <a:lstStyle/>
          <a:p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251520" y="6165304"/>
            <a:ext cx="8640960" cy="0"/>
          </a:xfrm>
          <a:prstGeom prst="line">
            <a:avLst/>
          </a:prstGeom>
          <a:ln w="12700">
            <a:solidFill>
              <a:srgbClr val="0077C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15"/>
          <p:cNvSpPr>
            <a:spLocks noGrp="1"/>
          </p:cNvSpPr>
          <p:nvPr>
            <p:ph type="title"/>
          </p:nvPr>
        </p:nvSpPr>
        <p:spPr>
          <a:xfrm>
            <a:off x="251520" y="260201"/>
            <a:ext cx="6336704" cy="810327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260201"/>
            <a:ext cx="1944216" cy="810327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425D7F-ED07-4414-BF61-C086B4E7485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C31B62-6FDE-4744-8627-D40ECD2853C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C676DD6-27FC-9A4B-8D74-72AD8936F7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021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/>
          <p:cNvSpPr>
            <a:spLocks noGrp="1"/>
          </p:cNvSpPr>
          <p:nvPr>
            <p:ph type="pic" sz="quarter" idx="15"/>
          </p:nvPr>
        </p:nvSpPr>
        <p:spPr>
          <a:xfrm>
            <a:off x="4788024" y="1404000"/>
            <a:ext cx="4105151" cy="4536405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Picture Placeholder 19"/>
          <p:cNvSpPr>
            <a:spLocks noGrp="1"/>
          </p:cNvSpPr>
          <p:nvPr>
            <p:ph type="pic" sz="quarter" idx="16"/>
          </p:nvPr>
        </p:nvSpPr>
        <p:spPr>
          <a:xfrm>
            <a:off x="250825" y="1404000"/>
            <a:ext cx="4105151" cy="4536405"/>
          </a:xfrm>
        </p:spPr>
        <p:txBody>
          <a:bodyPr/>
          <a:lstStyle/>
          <a:p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251520" y="6165304"/>
            <a:ext cx="8640960" cy="0"/>
          </a:xfrm>
          <a:prstGeom prst="line">
            <a:avLst/>
          </a:prstGeom>
          <a:ln w="12700">
            <a:solidFill>
              <a:srgbClr val="0077C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5"/>
          <p:cNvSpPr>
            <a:spLocks noGrp="1"/>
          </p:cNvSpPr>
          <p:nvPr>
            <p:ph type="title"/>
          </p:nvPr>
        </p:nvSpPr>
        <p:spPr>
          <a:xfrm>
            <a:off x="251520" y="260201"/>
            <a:ext cx="6336704" cy="810327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260201"/>
            <a:ext cx="1944216" cy="810327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AF2C60-66F1-4F86-9B5A-96C54CC4D516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EBBC15-9F06-47B0-BA55-4187669F208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BC676DD6-27FC-9A4B-8D74-72AD8936F7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478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/>
          <p:cNvSpPr>
            <a:spLocks noGrp="1"/>
          </p:cNvSpPr>
          <p:nvPr>
            <p:ph type="pic" sz="quarter" idx="15"/>
          </p:nvPr>
        </p:nvSpPr>
        <p:spPr>
          <a:xfrm>
            <a:off x="4788024" y="1404000"/>
            <a:ext cx="4105151" cy="216000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Picture Placeholder 19"/>
          <p:cNvSpPr>
            <a:spLocks noGrp="1"/>
          </p:cNvSpPr>
          <p:nvPr>
            <p:ph type="pic" sz="quarter" idx="16"/>
          </p:nvPr>
        </p:nvSpPr>
        <p:spPr>
          <a:xfrm>
            <a:off x="250825" y="1404000"/>
            <a:ext cx="4105151" cy="2160000"/>
          </a:xfrm>
        </p:spPr>
        <p:txBody>
          <a:bodyPr/>
          <a:lstStyle/>
          <a:p>
            <a:endParaRPr lang="en-US"/>
          </a:p>
        </p:txBody>
      </p:sp>
      <p:sp>
        <p:nvSpPr>
          <p:cNvPr id="17" name="Picture Placeholder 19"/>
          <p:cNvSpPr>
            <a:spLocks noGrp="1"/>
          </p:cNvSpPr>
          <p:nvPr>
            <p:ph type="pic" sz="quarter" idx="17"/>
          </p:nvPr>
        </p:nvSpPr>
        <p:spPr>
          <a:xfrm>
            <a:off x="4788024" y="3780023"/>
            <a:ext cx="4105151" cy="2160000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Picture Placeholder 19"/>
          <p:cNvSpPr>
            <a:spLocks noGrp="1"/>
          </p:cNvSpPr>
          <p:nvPr>
            <p:ph type="pic" sz="quarter" idx="18"/>
          </p:nvPr>
        </p:nvSpPr>
        <p:spPr>
          <a:xfrm>
            <a:off x="250825" y="3780023"/>
            <a:ext cx="4105151" cy="2160000"/>
          </a:xfrm>
        </p:spPr>
        <p:txBody>
          <a:bodyPr/>
          <a:lstStyle/>
          <a:p>
            <a:endParaRPr lang="en-US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251520" y="6165304"/>
            <a:ext cx="8640960" cy="0"/>
          </a:xfrm>
          <a:prstGeom prst="line">
            <a:avLst/>
          </a:prstGeom>
          <a:ln w="12700">
            <a:solidFill>
              <a:srgbClr val="0077C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5"/>
          <p:cNvSpPr>
            <a:spLocks noGrp="1"/>
          </p:cNvSpPr>
          <p:nvPr>
            <p:ph type="title"/>
          </p:nvPr>
        </p:nvSpPr>
        <p:spPr>
          <a:xfrm>
            <a:off x="251520" y="260201"/>
            <a:ext cx="6336704" cy="810327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260201"/>
            <a:ext cx="1944216" cy="810327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C2A3E1-230A-4B3F-AEFD-4F88E722ED1D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17DF15-179F-440F-A6B1-61B719498A23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BC676DD6-27FC-9A4B-8D74-72AD8936F7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611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251520" y="252000"/>
            <a:ext cx="6336704" cy="792088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0" name="Text Placeholder 2"/>
          <p:cNvSpPr>
            <a:spLocks noGrp="1"/>
          </p:cNvSpPr>
          <p:nvPr>
            <p:ph type="body" idx="1"/>
          </p:nvPr>
        </p:nvSpPr>
        <p:spPr>
          <a:xfrm>
            <a:off x="251520" y="1404000"/>
            <a:ext cx="8640960" cy="45259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360" y="6381328"/>
            <a:ext cx="1080120" cy="28803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676DD6-27FC-9A4B-8D74-72AD8936F71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07DECE-1802-4A3F-B89E-4812036A24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1520" y="6381328"/>
            <a:ext cx="6336704" cy="288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6611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9" r:id="rId2"/>
    <p:sldLayoutId id="2147483668" r:id="rId3"/>
    <p:sldLayoutId id="2147483675" r:id="rId4"/>
    <p:sldLayoutId id="2147483654" r:id="rId5"/>
    <p:sldLayoutId id="2147483671" r:id="rId6"/>
    <p:sldLayoutId id="2147483672" r:id="rId7"/>
    <p:sldLayoutId id="2147483674" r:id="rId8"/>
    <p:sldLayoutId id="2147483684" r:id="rId9"/>
    <p:sldLayoutId id="2147483678" r:id="rId10"/>
    <p:sldLayoutId id="2147483676" r:id="rId11"/>
    <p:sldLayoutId id="2147483677" r:id="rId12"/>
    <p:sldLayoutId id="2147483679" r:id="rId13"/>
    <p:sldLayoutId id="2147483680" r:id="rId14"/>
    <p:sldLayoutId id="2147483681" r:id="rId15"/>
    <p:sldLayoutId id="2147483682" r:id="rId16"/>
    <p:sldLayoutId id="2147483670" r:id="rId17"/>
    <p:sldLayoutId id="2147483683" r:id="rId18"/>
    <p:sldLayoutId id="2147483673" r:id="rId19"/>
    <p:sldLayoutId id="2147483650" r:id="rId20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80000" indent="-180000" algn="l" defTabSz="914400" rtl="0" eaLnBrk="1" latinLnBrk="0" hangingPunct="1">
        <a:spcBef>
          <a:spcPct val="20000"/>
        </a:spcBef>
        <a:buClr>
          <a:schemeClr val="tx2"/>
        </a:buClr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00" indent="-216000" algn="l" defTabSz="914400" rtl="0" eaLnBrk="1" latinLnBrk="0" hangingPunct="1">
        <a:spcBef>
          <a:spcPct val="20000"/>
        </a:spcBef>
        <a:buClr>
          <a:schemeClr val="tx2"/>
        </a:buClr>
        <a:buFont typeface="Lucida Grande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900000" indent="-216000" algn="l" defTabSz="914400" rtl="0" eaLnBrk="1" latinLnBrk="0" hangingPunct="1">
        <a:spcBef>
          <a:spcPct val="20000"/>
        </a:spcBef>
        <a:buClr>
          <a:schemeClr val="tx2"/>
        </a:buClr>
        <a:buFont typeface="Lucida Grande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260000" indent="-216000" algn="l" defTabSz="914400" rtl="0" eaLnBrk="1" latinLnBrk="0" hangingPunct="1">
        <a:spcBef>
          <a:spcPct val="20000"/>
        </a:spcBef>
        <a:buClr>
          <a:schemeClr val="tx2"/>
        </a:buClr>
        <a:buFont typeface="Lucida Grande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0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0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District Wide Community Governance Review 	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Parish Clerk Briefing</a:t>
            </a:r>
          </a:p>
        </p:txBody>
      </p:sp>
    </p:spTree>
    <p:extLst>
      <p:ext uri="{BB962C8B-B14F-4D97-AF65-F5344CB8AC3E}">
        <p14:creationId xmlns:p14="http://schemas.microsoft.com/office/powerpoint/2010/main" val="1437183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E15D5-837A-4B5C-B5AB-BBC5241E5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What is a Community Governance Review?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E61330-22B6-4B7C-B267-DDF6A66B933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dirty="0"/>
              <a:t>A CGR evaluates and revises local governance to reflect community identities and interests.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dirty="0"/>
              <a:t>Conducted under the Local Government and Public Involvement in Health Act 2007 to ensure effective and efficient local governance.​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dirty="0"/>
              <a:t>CGRs adapt governance to growth, demographic changes, and shifts in community identity.​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dirty="0"/>
              <a:t>Structured consultations ensure CGR outcomes reflect community sentiment and maintain strong local democracy.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908B5-3961-44C2-98C5-264BD6924D46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06A41F-73C8-4421-B8D9-947561088BE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C676DD6-27FC-9A4B-8D74-72AD8936F71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014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FD7ACF-D45D-E133-74A1-36291BD441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2D1CA-5843-FFD8-F6B4-8EA29C6EE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Why are we conducting a CGR?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86363E-784C-D38B-74A1-7B2690648BA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GB" dirty="0"/>
              <a:t>National statutory guidance sets out that principal councils should keep community governance arrangements under regular review, and that best practice is to undertake a Community Governance Review every 10–15 years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GB" dirty="0"/>
              <a:t>This ensures that parish governance continues to reflect the identities and interests of local communities and supports effective and convenient local government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GB" dirty="0"/>
              <a:t>HDC’s last review concluded in 2013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GB" dirty="0"/>
              <a:t>Anticipated that the new unitary would not have capacity to undertake a review for a number of years </a:t>
            </a:r>
          </a:p>
          <a:p>
            <a:pPr marL="465750" lvl="1" indent="-285750" fontAlgn="base">
              <a:buFont typeface="Arial" panose="020B0604020202020204" pitchFamily="34" charset="0"/>
              <a:buChar char="•"/>
            </a:pPr>
            <a:r>
              <a:rPr lang="en-GB" dirty="0"/>
              <a:t>Key time to ensure that local governance structures remain strong, coherent and based around communities 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GB" dirty="0"/>
              <a:t>Evolving communities </a:t>
            </a:r>
          </a:p>
          <a:p>
            <a:pPr marL="465750" lvl="1" indent="-285750" fontAlgn="base">
              <a:buFont typeface="Arial" panose="020B0604020202020204" pitchFamily="34" charset="0"/>
              <a:buChar char="•"/>
            </a:pPr>
            <a:r>
              <a:rPr lang="en-GB" dirty="0"/>
              <a:t>New developments occurred, boundaries that previously made sense, may no longer</a:t>
            </a:r>
          </a:p>
          <a:p>
            <a:pPr marL="465750" lvl="1" indent="-285750" fontAlgn="base">
              <a:buFont typeface="Arial" panose="020B0604020202020204" pitchFamily="34" charset="0"/>
              <a:buChar char="•"/>
            </a:pPr>
            <a:r>
              <a:rPr lang="en-GB" dirty="0"/>
              <a:t>Can address any anomalies to ensure that governance arrangements still work well in practice, and confirm that representation is fair and appropriate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E649F7-9240-0488-9EA1-1F70EA98F6DC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E487B0-7AB9-2771-DB64-7E9DD2193155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C676DD6-27FC-9A4B-8D74-72AD8936F71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7435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7EEE2B-C1B2-E8BF-15DC-180195A016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73EFE6-2C14-2496-00C2-AE03A0199A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260201"/>
            <a:ext cx="6336704" cy="810327"/>
          </a:xfrm>
        </p:spPr>
        <p:txBody>
          <a:bodyPr anchor="b">
            <a:normAutofit/>
          </a:bodyPr>
          <a:lstStyle/>
          <a:p>
            <a:r>
              <a:rPr lang="en-GB" dirty="0"/>
              <a:t>Scope of CGRs</a:t>
            </a:r>
          </a:p>
        </p:txBody>
      </p:sp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EBD0CA9A-0F9F-A345-33D3-A00E5E0F22B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251520" y="6381328"/>
            <a:ext cx="6336704" cy="288000"/>
          </a:xfr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499DEF-4C37-F449-6416-63E4507E0A8D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7812360" y="6381328"/>
            <a:ext cx="1080120" cy="288032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fld id="{BC676DD6-27FC-9A4B-8D74-72AD8936F71D}" type="slidenum">
              <a:rPr lang="en-US" smtClean="0"/>
              <a:pPr>
                <a:spcAft>
                  <a:spcPts val="600"/>
                </a:spcAft>
              </a:pPr>
              <a:t>3</a:t>
            </a:fld>
            <a:endParaRPr lang="en-US"/>
          </a:p>
        </p:txBody>
      </p:sp>
      <p:graphicFrame>
        <p:nvGraphicFramePr>
          <p:cNvPr id="7" name="Text Placeholder 2">
            <a:extLst>
              <a:ext uri="{FF2B5EF4-FFF2-40B4-BE49-F238E27FC236}">
                <a16:creationId xmlns:a16="http://schemas.microsoft.com/office/drawing/2014/main" id="{9E38B35A-45A3-E15F-5F4F-05541DE9C4D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45903265"/>
              </p:ext>
            </p:extLst>
          </p:nvPr>
        </p:nvGraphicFramePr>
        <p:xfrm>
          <a:off x="250825" y="1403350"/>
          <a:ext cx="8642350" cy="45370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48547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F43BF4-91C4-04A3-E9EF-907042DEC4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E02BF-6C93-2875-96C9-1B040A1C0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260201"/>
            <a:ext cx="6336704" cy="810327"/>
          </a:xfrm>
        </p:spPr>
        <p:txBody>
          <a:bodyPr anchor="b">
            <a:normAutofit/>
          </a:bodyPr>
          <a:lstStyle/>
          <a:p>
            <a:r>
              <a:rPr lang="en-GB" dirty="0"/>
              <a:t>Timeline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449119C2-258E-F738-4F16-D1AE301340E1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251520" y="6381328"/>
            <a:ext cx="6336704" cy="288000"/>
          </a:xfr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316B15-7199-C5B5-D712-AF753661F303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7812360" y="6381328"/>
            <a:ext cx="1080120" cy="288032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fld id="{BC676DD6-27FC-9A4B-8D74-72AD8936F71D}" type="slidenum">
              <a:rPr lang="en-US" smtClean="0"/>
              <a:pPr>
                <a:spcAft>
                  <a:spcPts val="600"/>
                </a:spcAft>
              </a:pPr>
              <a:t>4</a:t>
            </a:fld>
            <a:endParaRPr lang="en-US"/>
          </a:p>
        </p:txBody>
      </p:sp>
      <p:graphicFrame>
        <p:nvGraphicFramePr>
          <p:cNvPr id="15" name="Text Placeholder 2">
            <a:extLst>
              <a:ext uri="{FF2B5EF4-FFF2-40B4-BE49-F238E27FC236}">
                <a16:creationId xmlns:a16="http://schemas.microsoft.com/office/drawing/2014/main" id="{6B1544DB-F3C1-560C-7276-4B02844325B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78234017"/>
              </p:ext>
            </p:extLst>
          </p:nvPr>
        </p:nvGraphicFramePr>
        <p:xfrm>
          <a:off x="251520" y="1457928"/>
          <a:ext cx="8640960" cy="453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05092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E90716-34A4-4FE6-6873-796F73ECDF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5B4767-92C2-4231-BED0-719716A2A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260201"/>
            <a:ext cx="6336704" cy="810327"/>
          </a:xfrm>
        </p:spPr>
        <p:txBody>
          <a:bodyPr anchor="b">
            <a:normAutofit/>
          </a:bodyPr>
          <a:lstStyle/>
          <a:p>
            <a:r>
              <a:rPr lang="en-GB" dirty="0"/>
              <a:t>What are we asking of our parishes? </a:t>
            </a:r>
          </a:p>
        </p:txBody>
      </p:sp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7513193A-70BE-5A6A-F30C-9C8F7110866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251520" y="6381328"/>
            <a:ext cx="6336704" cy="288000"/>
          </a:xfr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A988EE-9436-8757-79CA-2321E195CBF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7812360" y="6381328"/>
            <a:ext cx="1080120" cy="288032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fld id="{BC676DD6-27FC-9A4B-8D74-72AD8936F71D}" type="slidenum">
              <a:rPr lang="en-US" smtClean="0"/>
              <a:pPr>
                <a:spcAft>
                  <a:spcPts val="600"/>
                </a:spcAft>
              </a:pPr>
              <a:t>5</a:t>
            </a:fld>
            <a:endParaRPr lang="en-US"/>
          </a:p>
        </p:txBody>
      </p:sp>
      <p:graphicFrame>
        <p:nvGraphicFramePr>
          <p:cNvPr id="7" name="Text Placeholder 2">
            <a:extLst>
              <a:ext uri="{FF2B5EF4-FFF2-40B4-BE49-F238E27FC236}">
                <a16:creationId xmlns:a16="http://schemas.microsoft.com/office/drawing/2014/main" id="{7B5BF87E-31CA-1D7C-7B9A-EF3AB10E720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53025254"/>
              </p:ext>
            </p:extLst>
          </p:nvPr>
        </p:nvGraphicFramePr>
        <p:xfrm>
          <a:off x="250825" y="1403350"/>
          <a:ext cx="8642350" cy="45370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565958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9834F6-F4B4-4053-A1A8-DA5C40BBA2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D9B97-1031-D304-0ACD-0BC4C696B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Questions?	</a:t>
            </a:r>
          </a:p>
        </p:txBody>
      </p:sp>
    </p:spTree>
    <p:extLst>
      <p:ext uri="{BB962C8B-B14F-4D97-AF65-F5344CB8AC3E}">
        <p14:creationId xmlns:p14="http://schemas.microsoft.com/office/powerpoint/2010/main" val="2488465894"/>
      </p:ext>
    </p:extLst>
  </p:cSld>
  <p:clrMapOvr>
    <a:masterClrMapping/>
  </p:clrMapOvr>
</p:sld>
</file>

<file path=ppt/theme/theme1.xml><?xml version="1.0" encoding="utf-8"?>
<a:theme xmlns:a="http://schemas.openxmlformats.org/drawingml/2006/main" name="HDC Theme">
  <a:themeElements>
    <a:clrScheme name="HDC 2020">
      <a:dk1>
        <a:srgbClr val="000000"/>
      </a:dk1>
      <a:lt1>
        <a:srgbClr val="FFFFFF"/>
      </a:lt1>
      <a:dk2>
        <a:srgbClr val="0077C8"/>
      </a:dk2>
      <a:lt2>
        <a:srgbClr val="FFFFFF"/>
      </a:lt2>
      <a:accent1>
        <a:srgbClr val="0077C8"/>
      </a:accent1>
      <a:accent2>
        <a:srgbClr val="425563"/>
      </a:accent2>
      <a:accent3>
        <a:srgbClr val="84BD00"/>
      </a:accent3>
      <a:accent4>
        <a:srgbClr val="E87722"/>
      </a:accent4>
      <a:accent5>
        <a:srgbClr val="D6001C"/>
      </a:accent5>
      <a:accent6>
        <a:srgbClr val="8031A7"/>
      </a:accent6>
      <a:hlink>
        <a:srgbClr val="0077C8"/>
      </a:hlink>
      <a:folHlink>
        <a:srgbClr val="425563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856</TotalTime>
  <Words>465</Words>
  <Application>Microsoft Office PowerPoint</Application>
  <PresentationFormat>On-screen Show (4:3)</PresentationFormat>
  <Paragraphs>47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Lucida Grande</vt:lpstr>
      <vt:lpstr>HDC Theme</vt:lpstr>
      <vt:lpstr>District Wide Community Governance Review  </vt:lpstr>
      <vt:lpstr>What is a Community Governance Review?</vt:lpstr>
      <vt:lpstr>Why are we conducting a CGR?</vt:lpstr>
      <vt:lpstr>Scope of CGRs</vt:lpstr>
      <vt:lpstr>Timeline</vt:lpstr>
      <vt:lpstr>What are we asking of our parishes? </vt:lpstr>
      <vt:lpstr>Questions? </vt:lpstr>
    </vt:vector>
  </TitlesOfParts>
  <Company>Horsham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Horsham District Council</dc:title>
  <dc:creator>Dowsett, Lucy</dc:creator>
  <cp:lastModifiedBy>Aisha.Nottage</cp:lastModifiedBy>
  <cp:revision>65</cp:revision>
  <dcterms:created xsi:type="dcterms:W3CDTF">2016-04-21T08:29:38Z</dcterms:created>
  <dcterms:modified xsi:type="dcterms:W3CDTF">2026-02-25T09:41:22Z</dcterms:modified>
</cp:coreProperties>
</file>