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1"/>
  </p:notesMasterIdLst>
  <p:handoutMasterIdLst>
    <p:handoutMasterId r:id="rId12"/>
  </p:handoutMasterIdLst>
  <p:sldIdLst>
    <p:sldId id="276" r:id="rId2"/>
    <p:sldId id="277" r:id="rId3"/>
    <p:sldId id="278" r:id="rId4"/>
    <p:sldId id="279" r:id="rId5"/>
    <p:sldId id="280" r:id="rId6"/>
    <p:sldId id="281" r:id="rId7"/>
    <p:sldId id="284" r:id="rId8"/>
    <p:sldId id="282" r:id="rId9"/>
    <p:sldId id="28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981" autoAdjust="0"/>
    <p:restoredTop sz="94730" autoAdjust="0"/>
  </p:normalViewPr>
  <p:slideViewPr>
    <p:cSldViewPr>
      <p:cViewPr varScale="1">
        <p:scale>
          <a:sx n="70" d="100"/>
          <a:sy n="70" d="100"/>
        </p:scale>
        <p:origin x="1474" y="2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7CAC5C3-2CD3-5E49-A3B9-F56F3B28FDF9}" type="datetimeFigureOut">
              <a:rPr lang="en-US" smtClean="0"/>
              <a:t>6/19/2025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992B252-FF56-0C4F-ADDF-87446B4F0934}" type="slidenum">
              <a:rPr lang="en-US" smtClean="0"/>
              <a:t>‹#›</a:t>
            </a:fld>
            <a:endParaRPr lang="en-US"/>
          </a:p>
        </p:txBody>
      </p:sp>
    </p:spTree>
    <p:extLst>
      <p:ext uri="{BB962C8B-B14F-4D97-AF65-F5344CB8AC3E}">
        <p14:creationId xmlns:p14="http://schemas.microsoft.com/office/powerpoint/2010/main" val="11799711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982A5A-A392-3942-A425-67A5FE54DDCB}" type="datetimeFigureOut">
              <a:rPr lang="en-US" smtClean="0"/>
              <a:t>6/19/2025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663990-DA3F-0640-BA25-DE2195BBE760}" type="slidenum">
              <a:rPr lang="en-US" smtClean="0"/>
              <a:t>‹#›</a:t>
            </a:fld>
            <a:endParaRPr lang="en-US"/>
          </a:p>
        </p:txBody>
      </p:sp>
    </p:spTree>
    <p:extLst>
      <p:ext uri="{BB962C8B-B14F-4D97-AF65-F5344CB8AC3E}">
        <p14:creationId xmlns:p14="http://schemas.microsoft.com/office/powerpoint/2010/main" val="367736556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7" name="Rectangle 6"/>
          <p:cNvSpPr/>
          <p:nvPr userDrawn="1"/>
        </p:nvSpPr>
        <p:spPr>
          <a:xfrm>
            <a:off x="0" y="0"/>
            <a:ext cx="9144000" cy="6165304"/>
          </a:xfrm>
          <a:prstGeom prst="rect">
            <a:avLst/>
          </a:prstGeom>
          <a:solidFill>
            <a:srgbClr val="0077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77C8"/>
              </a:solidFill>
            </a:endParaRPr>
          </a:p>
        </p:txBody>
      </p:sp>
      <p:sp>
        <p:nvSpPr>
          <p:cNvPr id="2" name="Title 1"/>
          <p:cNvSpPr>
            <a:spLocks noGrp="1"/>
          </p:cNvSpPr>
          <p:nvPr>
            <p:ph type="title"/>
          </p:nvPr>
        </p:nvSpPr>
        <p:spPr>
          <a:xfrm>
            <a:off x="251520" y="2564904"/>
            <a:ext cx="8640960" cy="792088"/>
          </a:xfrm>
        </p:spPr>
        <p:txBody>
          <a:bodyPr>
            <a:normAutofit/>
          </a:bodyPr>
          <a:lstStyle>
            <a:lvl1pPr>
              <a:defRPr sz="4400">
                <a:solidFill>
                  <a:schemeClr val="bg1"/>
                </a:solidFill>
              </a:defRPr>
            </a:lvl1pPr>
          </a:lstStyle>
          <a:p>
            <a:r>
              <a:rPr lang="en-GB" dirty="0"/>
              <a:t>Click to edit Master title style</a:t>
            </a:r>
            <a:endParaRPr lang="en-US" dirty="0"/>
          </a:p>
        </p:txBody>
      </p:sp>
      <p:sp>
        <p:nvSpPr>
          <p:cNvPr id="4" name="Text Placeholder 3"/>
          <p:cNvSpPr>
            <a:spLocks noGrp="1"/>
          </p:cNvSpPr>
          <p:nvPr>
            <p:ph type="body" sz="quarter" idx="10" hasCustomPrompt="1"/>
          </p:nvPr>
        </p:nvSpPr>
        <p:spPr>
          <a:xfrm>
            <a:off x="251520" y="3501455"/>
            <a:ext cx="8642350" cy="503609"/>
          </a:xfrm>
        </p:spPr>
        <p:txBody>
          <a:bodyPr>
            <a:normAutofit/>
          </a:bodyPr>
          <a:lstStyle>
            <a:lvl1pPr>
              <a:defRPr sz="2400" baseline="0">
                <a:solidFill>
                  <a:srgbClr val="FFFFFF"/>
                </a:solidFill>
              </a:defRPr>
            </a:lvl1pPr>
          </a:lstStyle>
          <a:p>
            <a:pPr lvl="0"/>
            <a:r>
              <a:rPr lang="en-GB" dirty="0"/>
              <a:t>Click to edit sub title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37015" y="260201"/>
            <a:ext cx="2355464" cy="981731"/>
          </a:xfrm>
          <a:prstGeom prst="rect">
            <a:avLst/>
          </a:prstGeom>
        </p:spPr>
      </p:pic>
    </p:spTree>
    <p:extLst>
      <p:ext uri="{BB962C8B-B14F-4D97-AF65-F5344CB8AC3E}">
        <p14:creationId xmlns:p14="http://schemas.microsoft.com/office/powerpoint/2010/main" val="3324148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3" name="Table Placeholder 2"/>
          <p:cNvSpPr>
            <a:spLocks noGrp="1"/>
          </p:cNvSpPr>
          <p:nvPr>
            <p:ph type="tbl" sz="quarter" idx="16"/>
          </p:nvPr>
        </p:nvSpPr>
        <p:spPr>
          <a:xfrm>
            <a:off x="250825" y="1403350"/>
            <a:ext cx="8642350" cy="4537075"/>
          </a:xfrm>
        </p:spPr>
        <p:txBody>
          <a:bodyPr/>
          <a:lstStyle/>
          <a:p>
            <a:endParaRPr lang="en-US"/>
          </a:p>
        </p:txBody>
      </p:sp>
      <p:cxnSp>
        <p:nvCxnSpPr>
          <p:cNvPr id="8" name="Straight Connector 7"/>
          <p:cNvCxnSpPr/>
          <p:nvPr userDrawn="1"/>
        </p:nvCxnSpPr>
        <p:spPr>
          <a:xfrm>
            <a:off x="251520" y="6165304"/>
            <a:ext cx="8640960" cy="0"/>
          </a:xfrm>
          <a:prstGeom prst="line">
            <a:avLst/>
          </a:prstGeom>
          <a:ln w="12700">
            <a:solidFill>
              <a:srgbClr val="0077C8"/>
            </a:solidFill>
          </a:ln>
        </p:spPr>
        <p:style>
          <a:lnRef idx="1">
            <a:schemeClr val="accent1"/>
          </a:lnRef>
          <a:fillRef idx="0">
            <a:schemeClr val="accent1"/>
          </a:fillRef>
          <a:effectRef idx="0">
            <a:schemeClr val="accent1"/>
          </a:effectRef>
          <a:fontRef idx="minor">
            <a:schemeClr val="tx1"/>
          </a:fontRef>
        </p:style>
      </p:cxnSp>
      <p:sp>
        <p:nvSpPr>
          <p:cNvPr id="9" name="Title 15"/>
          <p:cNvSpPr>
            <a:spLocks noGrp="1"/>
          </p:cNvSpPr>
          <p:nvPr>
            <p:ph type="title"/>
          </p:nvPr>
        </p:nvSpPr>
        <p:spPr>
          <a:xfrm>
            <a:off x="251520" y="260201"/>
            <a:ext cx="6336704" cy="810327"/>
          </a:xfrm>
        </p:spPr>
        <p:txBody>
          <a:bodyPr/>
          <a:lstStyle/>
          <a:p>
            <a:r>
              <a:rPr lang="en-GB" dirty="0"/>
              <a:t>Click to edit Master title style</a:t>
            </a: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8264" y="260201"/>
            <a:ext cx="1944216" cy="810327"/>
          </a:xfrm>
          <a:prstGeom prst="rect">
            <a:avLst/>
          </a:prstGeom>
        </p:spPr>
      </p:pic>
      <p:sp>
        <p:nvSpPr>
          <p:cNvPr id="6" name="Footer Placeholder 5">
            <a:extLst>
              <a:ext uri="{FF2B5EF4-FFF2-40B4-BE49-F238E27FC236}">
                <a16:creationId xmlns:a16="http://schemas.microsoft.com/office/drawing/2014/main" id="{743E5F82-2AFC-4A67-8B5B-FEB2C8BC57B5}"/>
              </a:ext>
            </a:extLst>
          </p:cNvPr>
          <p:cNvSpPr>
            <a:spLocks noGrp="1"/>
          </p:cNvSpPr>
          <p:nvPr>
            <p:ph type="ftr" sz="quarter" idx="17"/>
          </p:nvPr>
        </p:nvSpPr>
        <p:spPr/>
        <p:txBody>
          <a:bodyPr/>
          <a:lstStyle/>
          <a:p>
            <a:endParaRPr lang="en-GB" dirty="0"/>
          </a:p>
        </p:txBody>
      </p:sp>
      <p:sp>
        <p:nvSpPr>
          <p:cNvPr id="7" name="Slide Number Placeholder 6">
            <a:extLst>
              <a:ext uri="{FF2B5EF4-FFF2-40B4-BE49-F238E27FC236}">
                <a16:creationId xmlns:a16="http://schemas.microsoft.com/office/drawing/2014/main" id="{ADF32DBD-6646-4044-90F8-9878752968A0}"/>
              </a:ext>
            </a:extLst>
          </p:cNvPr>
          <p:cNvSpPr>
            <a:spLocks noGrp="1"/>
          </p:cNvSpPr>
          <p:nvPr>
            <p:ph type="sldNum" sz="quarter" idx="18"/>
          </p:nvPr>
        </p:nvSpPr>
        <p:spPr/>
        <p:txBody>
          <a:bodyPr/>
          <a:lstStyle/>
          <a:p>
            <a:fld id="{BC676DD6-27FC-9A4B-8D74-72AD8936F71D}" type="slidenum">
              <a:rPr lang="en-US" smtClean="0"/>
              <a:t>‹#›</a:t>
            </a:fld>
            <a:endParaRPr lang="en-US"/>
          </a:p>
        </p:txBody>
      </p:sp>
    </p:spTree>
    <p:extLst>
      <p:ext uri="{BB962C8B-B14F-4D97-AF65-F5344CB8AC3E}">
        <p14:creationId xmlns:p14="http://schemas.microsoft.com/office/powerpoint/2010/main" val="2032434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Table Slide">
    <p:spTree>
      <p:nvGrpSpPr>
        <p:cNvPr id="1" name=""/>
        <p:cNvGrpSpPr/>
        <p:nvPr/>
      </p:nvGrpSpPr>
      <p:grpSpPr>
        <a:xfrm>
          <a:off x="0" y="0"/>
          <a:ext cx="0" cy="0"/>
          <a:chOff x="0" y="0"/>
          <a:chExt cx="0" cy="0"/>
        </a:xfrm>
      </p:grpSpPr>
      <p:sp>
        <p:nvSpPr>
          <p:cNvPr id="3" name="Table Placeholder 2"/>
          <p:cNvSpPr>
            <a:spLocks noGrp="1"/>
          </p:cNvSpPr>
          <p:nvPr>
            <p:ph type="tbl" sz="quarter" idx="16"/>
          </p:nvPr>
        </p:nvSpPr>
        <p:spPr>
          <a:xfrm>
            <a:off x="4788024" y="1404000"/>
            <a:ext cx="4105151" cy="4536000"/>
          </a:xfrm>
        </p:spPr>
        <p:txBody>
          <a:bodyPr/>
          <a:lstStyle/>
          <a:p>
            <a:endParaRPr lang="en-US"/>
          </a:p>
        </p:txBody>
      </p:sp>
      <p:sp>
        <p:nvSpPr>
          <p:cNvPr id="17" name="Text Placeholder 18"/>
          <p:cNvSpPr>
            <a:spLocks noGrp="1"/>
          </p:cNvSpPr>
          <p:nvPr>
            <p:ph type="body" sz="quarter" idx="13"/>
          </p:nvPr>
        </p:nvSpPr>
        <p:spPr>
          <a:xfrm>
            <a:off x="251520" y="1404000"/>
            <a:ext cx="4105151" cy="4536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cxnSp>
        <p:nvCxnSpPr>
          <p:cNvPr id="9" name="Straight Connector 8"/>
          <p:cNvCxnSpPr/>
          <p:nvPr userDrawn="1"/>
        </p:nvCxnSpPr>
        <p:spPr>
          <a:xfrm>
            <a:off x="251520" y="6165304"/>
            <a:ext cx="8640960" cy="0"/>
          </a:xfrm>
          <a:prstGeom prst="line">
            <a:avLst/>
          </a:prstGeom>
          <a:ln w="12700">
            <a:solidFill>
              <a:srgbClr val="0077C8"/>
            </a:solidFill>
          </a:ln>
        </p:spPr>
        <p:style>
          <a:lnRef idx="1">
            <a:schemeClr val="accent1"/>
          </a:lnRef>
          <a:fillRef idx="0">
            <a:schemeClr val="accent1"/>
          </a:fillRef>
          <a:effectRef idx="0">
            <a:schemeClr val="accent1"/>
          </a:effectRef>
          <a:fontRef idx="minor">
            <a:schemeClr val="tx1"/>
          </a:fontRef>
        </p:style>
      </p:cxnSp>
      <p:sp>
        <p:nvSpPr>
          <p:cNvPr id="12" name="Title 15"/>
          <p:cNvSpPr>
            <a:spLocks noGrp="1"/>
          </p:cNvSpPr>
          <p:nvPr>
            <p:ph type="title"/>
          </p:nvPr>
        </p:nvSpPr>
        <p:spPr>
          <a:xfrm>
            <a:off x="251520" y="260201"/>
            <a:ext cx="6336704" cy="810327"/>
          </a:xfrm>
        </p:spPr>
        <p:txBody>
          <a:bodyPr/>
          <a:lstStyle/>
          <a:p>
            <a:r>
              <a:rPr lang="en-GB" dirty="0"/>
              <a:t>Click to edit Master title style</a:t>
            </a:r>
            <a:endParaRPr lang="en-US"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8264" y="260201"/>
            <a:ext cx="1944216" cy="810327"/>
          </a:xfrm>
          <a:prstGeom prst="rect">
            <a:avLst/>
          </a:prstGeom>
        </p:spPr>
      </p:pic>
      <p:sp>
        <p:nvSpPr>
          <p:cNvPr id="6" name="Footer Placeholder 5">
            <a:extLst>
              <a:ext uri="{FF2B5EF4-FFF2-40B4-BE49-F238E27FC236}">
                <a16:creationId xmlns:a16="http://schemas.microsoft.com/office/drawing/2014/main" id="{962EB1F0-2948-4248-B699-72E76FF7C192}"/>
              </a:ext>
            </a:extLst>
          </p:cNvPr>
          <p:cNvSpPr>
            <a:spLocks noGrp="1"/>
          </p:cNvSpPr>
          <p:nvPr>
            <p:ph type="ftr" sz="quarter" idx="17"/>
          </p:nvPr>
        </p:nvSpPr>
        <p:spPr/>
        <p:txBody>
          <a:bodyPr/>
          <a:lstStyle/>
          <a:p>
            <a:endParaRPr lang="en-GB" dirty="0"/>
          </a:p>
        </p:txBody>
      </p:sp>
      <p:sp>
        <p:nvSpPr>
          <p:cNvPr id="7" name="Slide Number Placeholder 6">
            <a:extLst>
              <a:ext uri="{FF2B5EF4-FFF2-40B4-BE49-F238E27FC236}">
                <a16:creationId xmlns:a16="http://schemas.microsoft.com/office/drawing/2014/main" id="{5B78438F-C5FA-49AE-A2FF-9A7028BC32F9}"/>
              </a:ext>
            </a:extLst>
          </p:cNvPr>
          <p:cNvSpPr>
            <a:spLocks noGrp="1"/>
          </p:cNvSpPr>
          <p:nvPr>
            <p:ph type="sldNum" sz="quarter" idx="18"/>
          </p:nvPr>
        </p:nvSpPr>
        <p:spPr/>
        <p:txBody>
          <a:bodyPr/>
          <a:lstStyle/>
          <a:p>
            <a:fld id="{BC676DD6-27FC-9A4B-8D74-72AD8936F71D}" type="slidenum">
              <a:rPr lang="en-US" smtClean="0"/>
              <a:t>‹#›</a:t>
            </a:fld>
            <a:endParaRPr lang="en-US"/>
          </a:p>
        </p:txBody>
      </p:sp>
    </p:spTree>
    <p:extLst>
      <p:ext uri="{BB962C8B-B14F-4D97-AF65-F5344CB8AC3E}">
        <p14:creationId xmlns:p14="http://schemas.microsoft.com/office/powerpoint/2010/main" val="17953786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Text Slide">
    <p:spTree>
      <p:nvGrpSpPr>
        <p:cNvPr id="1" name=""/>
        <p:cNvGrpSpPr/>
        <p:nvPr/>
      </p:nvGrpSpPr>
      <p:grpSpPr>
        <a:xfrm>
          <a:off x="0" y="0"/>
          <a:ext cx="0" cy="0"/>
          <a:chOff x="0" y="0"/>
          <a:chExt cx="0" cy="0"/>
        </a:xfrm>
      </p:grpSpPr>
      <p:sp>
        <p:nvSpPr>
          <p:cNvPr id="12" name="Table Placeholder 2"/>
          <p:cNvSpPr>
            <a:spLocks noGrp="1"/>
          </p:cNvSpPr>
          <p:nvPr>
            <p:ph type="tbl" sz="quarter" idx="16"/>
          </p:nvPr>
        </p:nvSpPr>
        <p:spPr>
          <a:xfrm>
            <a:off x="250825" y="1404000"/>
            <a:ext cx="4105151" cy="4536000"/>
          </a:xfrm>
        </p:spPr>
        <p:txBody>
          <a:bodyPr/>
          <a:lstStyle/>
          <a:p>
            <a:endParaRPr lang="en-US"/>
          </a:p>
        </p:txBody>
      </p:sp>
      <p:sp>
        <p:nvSpPr>
          <p:cNvPr id="17" name="Text Placeholder 18"/>
          <p:cNvSpPr>
            <a:spLocks noGrp="1"/>
          </p:cNvSpPr>
          <p:nvPr>
            <p:ph type="body" sz="quarter" idx="13"/>
          </p:nvPr>
        </p:nvSpPr>
        <p:spPr>
          <a:xfrm>
            <a:off x="4788023" y="1404000"/>
            <a:ext cx="4105151" cy="4536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cxnSp>
        <p:nvCxnSpPr>
          <p:cNvPr id="9" name="Straight Connector 8"/>
          <p:cNvCxnSpPr/>
          <p:nvPr userDrawn="1"/>
        </p:nvCxnSpPr>
        <p:spPr>
          <a:xfrm>
            <a:off x="251520" y="6165304"/>
            <a:ext cx="8640960" cy="0"/>
          </a:xfrm>
          <a:prstGeom prst="line">
            <a:avLst/>
          </a:prstGeom>
          <a:ln w="12700">
            <a:solidFill>
              <a:srgbClr val="0077C8"/>
            </a:solidFill>
          </a:ln>
        </p:spPr>
        <p:style>
          <a:lnRef idx="1">
            <a:schemeClr val="accent1"/>
          </a:lnRef>
          <a:fillRef idx="0">
            <a:schemeClr val="accent1"/>
          </a:fillRef>
          <a:effectRef idx="0">
            <a:schemeClr val="accent1"/>
          </a:effectRef>
          <a:fontRef idx="minor">
            <a:schemeClr val="tx1"/>
          </a:fontRef>
        </p:style>
      </p:cxnSp>
      <p:sp>
        <p:nvSpPr>
          <p:cNvPr id="13" name="Title 15"/>
          <p:cNvSpPr>
            <a:spLocks noGrp="1"/>
          </p:cNvSpPr>
          <p:nvPr>
            <p:ph type="title"/>
          </p:nvPr>
        </p:nvSpPr>
        <p:spPr>
          <a:xfrm>
            <a:off x="251520" y="260201"/>
            <a:ext cx="6336704" cy="810327"/>
          </a:xfrm>
        </p:spPr>
        <p:txBody>
          <a:bodyPr/>
          <a:lstStyle/>
          <a:p>
            <a:r>
              <a:rPr lang="en-GB" dirty="0"/>
              <a:t>Click to edit Master title style</a:t>
            </a: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8264" y="260201"/>
            <a:ext cx="1944216" cy="810327"/>
          </a:xfrm>
          <a:prstGeom prst="rect">
            <a:avLst/>
          </a:prstGeom>
        </p:spPr>
      </p:pic>
      <p:sp>
        <p:nvSpPr>
          <p:cNvPr id="5" name="Footer Placeholder 4">
            <a:extLst>
              <a:ext uri="{FF2B5EF4-FFF2-40B4-BE49-F238E27FC236}">
                <a16:creationId xmlns:a16="http://schemas.microsoft.com/office/drawing/2014/main" id="{322BB342-9740-470C-B2A6-F9AA391CAE37}"/>
              </a:ext>
            </a:extLst>
          </p:cNvPr>
          <p:cNvSpPr>
            <a:spLocks noGrp="1"/>
          </p:cNvSpPr>
          <p:nvPr>
            <p:ph type="ftr" sz="quarter" idx="17"/>
          </p:nvPr>
        </p:nvSpPr>
        <p:spPr/>
        <p:txBody>
          <a:bodyPr/>
          <a:lstStyle/>
          <a:p>
            <a:endParaRPr lang="en-GB" dirty="0"/>
          </a:p>
        </p:txBody>
      </p:sp>
      <p:sp>
        <p:nvSpPr>
          <p:cNvPr id="6" name="Slide Number Placeholder 5">
            <a:extLst>
              <a:ext uri="{FF2B5EF4-FFF2-40B4-BE49-F238E27FC236}">
                <a16:creationId xmlns:a16="http://schemas.microsoft.com/office/drawing/2014/main" id="{A99EFBF5-2918-4C94-B500-ADF7C20E5575}"/>
              </a:ext>
            </a:extLst>
          </p:cNvPr>
          <p:cNvSpPr>
            <a:spLocks noGrp="1"/>
          </p:cNvSpPr>
          <p:nvPr>
            <p:ph type="sldNum" sz="quarter" idx="18"/>
          </p:nvPr>
        </p:nvSpPr>
        <p:spPr/>
        <p:txBody>
          <a:bodyPr/>
          <a:lstStyle/>
          <a:p>
            <a:fld id="{BC676DD6-27FC-9A4B-8D74-72AD8936F71D}" type="slidenum">
              <a:rPr lang="en-US" smtClean="0"/>
              <a:t>‹#›</a:t>
            </a:fld>
            <a:endParaRPr lang="en-US"/>
          </a:p>
        </p:txBody>
      </p:sp>
    </p:spTree>
    <p:extLst>
      <p:ext uri="{BB962C8B-B14F-4D97-AF65-F5344CB8AC3E}">
        <p14:creationId xmlns:p14="http://schemas.microsoft.com/office/powerpoint/2010/main" val="18484303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4" name="Chart Placeholder 3"/>
          <p:cNvSpPr>
            <a:spLocks noGrp="1"/>
          </p:cNvSpPr>
          <p:nvPr>
            <p:ph type="chart" sz="quarter" idx="17"/>
          </p:nvPr>
        </p:nvSpPr>
        <p:spPr>
          <a:xfrm>
            <a:off x="250825" y="1403350"/>
            <a:ext cx="8642350" cy="4537075"/>
          </a:xfrm>
        </p:spPr>
        <p:txBody>
          <a:bodyPr/>
          <a:lstStyle/>
          <a:p>
            <a:endParaRPr lang="en-US"/>
          </a:p>
        </p:txBody>
      </p:sp>
      <p:cxnSp>
        <p:nvCxnSpPr>
          <p:cNvPr id="8" name="Straight Connector 7"/>
          <p:cNvCxnSpPr/>
          <p:nvPr userDrawn="1"/>
        </p:nvCxnSpPr>
        <p:spPr>
          <a:xfrm>
            <a:off x="251520" y="6165304"/>
            <a:ext cx="8640960" cy="0"/>
          </a:xfrm>
          <a:prstGeom prst="line">
            <a:avLst/>
          </a:prstGeom>
          <a:ln w="12700">
            <a:solidFill>
              <a:srgbClr val="0077C8"/>
            </a:solidFill>
          </a:ln>
        </p:spPr>
        <p:style>
          <a:lnRef idx="1">
            <a:schemeClr val="accent1"/>
          </a:lnRef>
          <a:fillRef idx="0">
            <a:schemeClr val="accent1"/>
          </a:fillRef>
          <a:effectRef idx="0">
            <a:schemeClr val="accent1"/>
          </a:effectRef>
          <a:fontRef idx="minor">
            <a:schemeClr val="tx1"/>
          </a:fontRef>
        </p:style>
      </p:cxnSp>
      <p:sp>
        <p:nvSpPr>
          <p:cNvPr id="9" name="Title 15"/>
          <p:cNvSpPr>
            <a:spLocks noGrp="1"/>
          </p:cNvSpPr>
          <p:nvPr>
            <p:ph type="title"/>
          </p:nvPr>
        </p:nvSpPr>
        <p:spPr>
          <a:xfrm>
            <a:off x="251520" y="260201"/>
            <a:ext cx="6336704" cy="810327"/>
          </a:xfrm>
        </p:spPr>
        <p:txBody>
          <a:bodyPr/>
          <a:lstStyle/>
          <a:p>
            <a:r>
              <a:rPr lang="en-GB" dirty="0"/>
              <a:t>Click to edit Master title style</a:t>
            </a: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8264" y="260201"/>
            <a:ext cx="1944216" cy="810327"/>
          </a:xfrm>
          <a:prstGeom prst="rect">
            <a:avLst/>
          </a:prstGeom>
        </p:spPr>
      </p:pic>
      <p:sp>
        <p:nvSpPr>
          <p:cNvPr id="6" name="Footer Placeholder 5">
            <a:extLst>
              <a:ext uri="{FF2B5EF4-FFF2-40B4-BE49-F238E27FC236}">
                <a16:creationId xmlns:a16="http://schemas.microsoft.com/office/drawing/2014/main" id="{191B190C-D467-4902-9762-D5EA8A8B70AD}"/>
              </a:ext>
            </a:extLst>
          </p:cNvPr>
          <p:cNvSpPr>
            <a:spLocks noGrp="1"/>
          </p:cNvSpPr>
          <p:nvPr>
            <p:ph type="ftr" sz="quarter" idx="18"/>
          </p:nvPr>
        </p:nvSpPr>
        <p:spPr/>
        <p:txBody>
          <a:bodyPr/>
          <a:lstStyle/>
          <a:p>
            <a:endParaRPr lang="en-GB" dirty="0"/>
          </a:p>
        </p:txBody>
      </p:sp>
      <p:sp>
        <p:nvSpPr>
          <p:cNvPr id="7" name="Slide Number Placeholder 6">
            <a:extLst>
              <a:ext uri="{FF2B5EF4-FFF2-40B4-BE49-F238E27FC236}">
                <a16:creationId xmlns:a16="http://schemas.microsoft.com/office/drawing/2014/main" id="{3CB7977B-6C72-4960-9BEC-A0C13D2DBC8C}"/>
              </a:ext>
            </a:extLst>
          </p:cNvPr>
          <p:cNvSpPr>
            <a:spLocks noGrp="1"/>
          </p:cNvSpPr>
          <p:nvPr>
            <p:ph type="sldNum" sz="quarter" idx="19"/>
          </p:nvPr>
        </p:nvSpPr>
        <p:spPr/>
        <p:txBody>
          <a:bodyPr/>
          <a:lstStyle/>
          <a:p>
            <a:fld id="{BC676DD6-27FC-9A4B-8D74-72AD8936F71D}" type="slidenum">
              <a:rPr lang="en-US" smtClean="0"/>
              <a:t>‹#›</a:t>
            </a:fld>
            <a:endParaRPr lang="en-US"/>
          </a:p>
        </p:txBody>
      </p:sp>
    </p:spTree>
    <p:extLst>
      <p:ext uri="{BB962C8B-B14F-4D97-AF65-F5344CB8AC3E}">
        <p14:creationId xmlns:p14="http://schemas.microsoft.com/office/powerpoint/2010/main" val="7789099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Chart Slide">
    <p:spTree>
      <p:nvGrpSpPr>
        <p:cNvPr id="1" name=""/>
        <p:cNvGrpSpPr/>
        <p:nvPr/>
      </p:nvGrpSpPr>
      <p:grpSpPr>
        <a:xfrm>
          <a:off x="0" y="0"/>
          <a:ext cx="0" cy="0"/>
          <a:chOff x="0" y="0"/>
          <a:chExt cx="0" cy="0"/>
        </a:xfrm>
      </p:grpSpPr>
      <p:sp>
        <p:nvSpPr>
          <p:cNvPr id="12" name="Chart Placeholder 3"/>
          <p:cNvSpPr>
            <a:spLocks noGrp="1"/>
          </p:cNvSpPr>
          <p:nvPr>
            <p:ph type="chart" sz="quarter" idx="17"/>
          </p:nvPr>
        </p:nvSpPr>
        <p:spPr>
          <a:xfrm>
            <a:off x="4788023" y="1403350"/>
            <a:ext cx="4105151" cy="4537075"/>
          </a:xfrm>
        </p:spPr>
        <p:txBody>
          <a:bodyPr/>
          <a:lstStyle/>
          <a:p>
            <a:endParaRPr lang="en-US"/>
          </a:p>
        </p:txBody>
      </p:sp>
      <p:sp>
        <p:nvSpPr>
          <p:cNvPr id="17" name="Text Placeholder 18"/>
          <p:cNvSpPr>
            <a:spLocks noGrp="1"/>
          </p:cNvSpPr>
          <p:nvPr>
            <p:ph type="body" sz="quarter" idx="13"/>
          </p:nvPr>
        </p:nvSpPr>
        <p:spPr>
          <a:xfrm>
            <a:off x="251520" y="1404000"/>
            <a:ext cx="4105151" cy="4536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2" name="Date Placeholder 1"/>
          <p:cNvSpPr>
            <a:spLocks noGrp="1"/>
          </p:cNvSpPr>
          <p:nvPr>
            <p:ph type="dt" sz="half" idx="18"/>
          </p:nvPr>
        </p:nvSpPr>
        <p:spPr>
          <a:xfrm>
            <a:off x="254378" y="6381328"/>
            <a:ext cx="4102294" cy="288000"/>
          </a:xfrm>
          <a:prstGeom prst="rect">
            <a:avLst/>
          </a:prstGeom>
        </p:spPr>
        <p:txBody>
          <a:bodyPr/>
          <a:lstStyle/>
          <a:p>
            <a:fld id="{6FB61536-71D7-AB46-B8EF-755463903121}" type="datetime3">
              <a:rPr lang="en-GB" smtClean="0"/>
              <a:t>19 June, 2025</a:t>
            </a:fld>
            <a:endParaRPr lang="en-US" dirty="0"/>
          </a:p>
        </p:txBody>
      </p:sp>
      <p:sp>
        <p:nvSpPr>
          <p:cNvPr id="3" name="Slide Number Placeholder 2"/>
          <p:cNvSpPr>
            <a:spLocks noGrp="1"/>
          </p:cNvSpPr>
          <p:nvPr>
            <p:ph type="sldNum" sz="quarter" idx="19"/>
          </p:nvPr>
        </p:nvSpPr>
        <p:spPr/>
        <p:txBody>
          <a:bodyPr/>
          <a:lstStyle/>
          <a:p>
            <a:fld id="{BC676DD6-27FC-9A4B-8D74-72AD8936F71D}" type="slidenum">
              <a:rPr lang="en-US" smtClean="0"/>
              <a:t>‹#›</a:t>
            </a:fld>
            <a:endParaRPr lang="en-US"/>
          </a:p>
        </p:txBody>
      </p:sp>
      <p:cxnSp>
        <p:nvCxnSpPr>
          <p:cNvPr id="9" name="Straight Connector 8"/>
          <p:cNvCxnSpPr/>
          <p:nvPr userDrawn="1"/>
        </p:nvCxnSpPr>
        <p:spPr>
          <a:xfrm>
            <a:off x="251520" y="6165304"/>
            <a:ext cx="8640960" cy="0"/>
          </a:xfrm>
          <a:prstGeom prst="line">
            <a:avLst/>
          </a:prstGeom>
          <a:ln w="12700">
            <a:solidFill>
              <a:srgbClr val="0077C8"/>
            </a:solidFill>
          </a:ln>
        </p:spPr>
        <p:style>
          <a:lnRef idx="1">
            <a:schemeClr val="accent1"/>
          </a:lnRef>
          <a:fillRef idx="0">
            <a:schemeClr val="accent1"/>
          </a:fillRef>
          <a:effectRef idx="0">
            <a:schemeClr val="accent1"/>
          </a:effectRef>
          <a:fontRef idx="minor">
            <a:schemeClr val="tx1"/>
          </a:fontRef>
        </p:style>
      </p:cxnSp>
      <p:sp>
        <p:nvSpPr>
          <p:cNvPr id="13" name="Title 15"/>
          <p:cNvSpPr>
            <a:spLocks noGrp="1"/>
          </p:cNvSpPr>
          <p:nvPr>
            <p:ph type="title"/>
          </p:nvPr>
        </p:nvSpPr>
        <p:spPr>
          <a:xfrm>
            <a:off x="251520" y="260201"/>
            <a:ext cx="6336704" cy="810327"/>
          </a:xfrm>
        </p:spPr>
        <p:txBody>
          <a:bodyPr/>
          <a:lstStyle/>
          <a:p>
            <a:r>
              <a:rPr lang="en-GB" dirty="0"/>
              <a:t>Click to edit Master title style</a:t>
            </a: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8264" y="260201"/>
            <a:ext cx="1944216" cy="810327"/>
          </a:xfrm>
          <a:prstGeom prst="rect">
            <a:avLst/>
          </a:prstGeom>
        </p:spPr>
      </p:pic>
    </p:spTree>
    <p:extLst>
      <p:ext uri="{BB962C8B-B14F-4D97-AF65-F5344CB8AC3E}">
        <p14:creationId xmlns:p14="http://schemas.microsoft.com/office/powerpoint/2010/main" val="139456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hart Text Slide">
    <p:spTree>
      <p:nvGrpSpPr>
        <p:cNvPr id="1" name=""/>
        <p:cNvGrpSpPr/>
        <p:nvPr/>
      </p:nvGrpSpPr>
      <p:grpSpPr>
        <a:xfrm>
          <a:off x="0" y="0"/>
          <a:ext cx="0" cy="0"/>
          <a:chOff x="0" y="0"/>
          <a:chExt cx="0" cy="0"/>
        </a:xfrm>
      </p:grpSpPr>
      <p:sp>
        <p:nvSpPr>
          <p:cNvPr id="18" name="Chart Placeholder 3"/>
          <p:cNvSpPr>
            <a:spLocks noGrp="1"/>
          </p:cNvSpPr>
          <p:nvPr>
            <p:ph type="chart" sz="quarter" idx="17"/>
          </p:nvPr>
        </p:nvSpPr>
        <p:spPr>
          <a:xfrm>
            <a:off x="250824" y="1403350"/>
            <a:ext cx="4105151" cy="4537075"/>
          </a:xfrm>
        </p:spPr>
        <p:txBody>
          <a:bodyPr/>
          <a:lstStyle/>
          <a:p>
            <a:endParaRPr lang="en-US"/>
          </a:p>
        </p:txBody>
      </p:sp>
      <p:sp>
        <p:nvSpPr>
          <p:cNvPr id="17" name="Text Placeholder 18"/>
          <p:cNvSpPr>
            <a:spLocks noGrp="1"/>
          </p:cNvSpPr>
          <p:nvPr>
            <p:ph type="body" sz="quarter" idx="13"/>
          </p:nvPr>
        </p:nvSpPr>
        <p:spPr>
          <a:xfrm>
            <a:off x="4788023" y="1404000"/>
            <a:ext cx="4105151" cy="4536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cxnSp>
        <p:nvCxnSpPr>
          <p:cNvPr id="9" name="Straight Connector 8"/>
          <p:cNvCxnSpPr/>
          <p:nvPr userDrawn="1"/>
        </p:nvCxnSpPr>
        <p:spPr>
          <a:xfrm>
            <a:off x="251520" y="6165304"/>
            <a:ext cx="8640960" cy="0"/>
          </a:xfrm>
          <a:prstGeom prst="line">
            <a:avLst/>
          </a:prstGeom>
          <a:ln w="12700">
            <a:solidFill>
              <a:srgbClr val="0077C8"/>
            </a:solidFill>
          </a:ln>
        </p:spPr>
        <p:style>
          <a:lnRef idx="1">
            <a:schemeClr val="accent1"/>
          </a:lnRef>
          <a:fillRef idx="0">
            <a:schemeClr val="accent1"/>
          </a:fillRef>
          <a:effectRef idx="0">
            <a:schemeClr val="accent1"/>
          </a:effectRef>
          <a:fontRef idx="minor">
            <a:schemeClr val="tx1"/>
          </a:fontRef>
        </p:style>
      </p:cxnSp>
      <p:sp>
        <p:nvSpPr>
          <p:cNvPr id="12" name="Title 15"/>
          <p:cNvSpPr>
            <a:spLocks noGrp="1"/>
          </p:cNvSpPr>
          <p:nvPr>
            <p:ph type="title"/>
          </p:nvPr>
        </p:nvSpPr>
        <p:spPr>
          <a:xfrm>
            <a:off x="251520" y="260201"/>
            <a:ext cx="6336704" cy="810327"/>
          </a:xfrm>
        </p:spPr>
        <p:txBody>
          <a:bodyPr/>
          <a:lstStyle/>
          <a:p>
            <a:r>
              <a:rPr lang="en-GB" dirty="0"/>
              <a:t>Click to edit Master title style</a:t>
            </a:r>
            <a:endParaRPr lang="en-US"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8264" y="260201"/>
            <a:ext cx="1944216" cy="810327"/>
          </a:xfrm>
          <a:prstGeom prst="rect">
            <a:avLst/>
          </a:prstGeom>
        </p:spPr>
      </p:pic>
      <p:sp>
        <p:nvSpPr>
          <p:cNvPr id="5" name="Footer Placeholder 4">
            <a:extLst>
              <a:ext uri="{FF2B5EF4-FFF2-40B4-BE49-F238E27FC236}">
                <a16:creationId xmlns:a16="http://schemas.microsoft.com/office/drawing/2014/main" id="{05D5FC73-1FEA-49B6-AFB7-8D648F31F824}"/>
              </a:ext>
            </a:extLst>
          </p:cNvPr>
          <p:cNvSpPr>
            <a:spLocks noGrp="1"/>
          </p:cNvSpPr>
          <p:nvPr>
            <p:ph type="ftr" sz="quarter" idx="18"/>
          </p:nvPr>
        </p:nvSpPr>
        <p:spPr/>
        <p:txBody>
          <a:bodyPr/>
          <a:lstStyle/>
          <a:p>
            <a:endParaRPr lang="en-GB" dirty="0"/>
          </a:p>
        </p:txBody>
      </p:sp>
      <p:sp>
        <p:nvSpPr>
          <p:cNvPr id="6" name="Slide Number Placeholder 5">
            <a:extLst>
              <a:ext uri="{FF2B5EF4-FFF2-40B4-BE49-F238E27FC236}">
                <a16:creationId xmlns:a16="http://schemas.microsoft.com/office/drawing/2014/main" id="{2C605645-E17A-4890-ADE2-6879D8E654C1}"/>
              </a:ext>
            </a:extLst>
          </p:cNvPr>
          <p:cNvSpPr>
            <a:spLocks noGrp="1"/>
          </p:cNvSpPr>
          <p:nvPr>
            <p:ph type="sldNum" sz="quarter" idx="19"/>
          </p:nvPr>
        </p:nvSpPr>
        <p:spPr/>
        <p:txBody>
          <a:bodyPr/>
          <a:lstStyle/>
          <a:p>
            <a:fld id="{BC676DD6-27FC-9A4B-8D74-72AD8936F71D}" type="slidenum">
              <a:rPr lang="en-US" smtClean="0"/>
              <a:t>‹#›</a:t>
            </a:fld>
            <a:endParaRPr lang="en-US"/>
          </a:p>
        </p:txBody>
      </p:sp>
    </p:spTree>
    <p:extLst>
      <p:ext uri="{BB962C8B-B14F-4D97-AF65-F5344CB8AC3E}">
        <p14:creationId xmlns:p14="http://schemas.microsoft.com/office/powerpoint/2010/main" val="243602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able Chart Slide">
    <p:spTree>
      <p:nvGrpSpPr>
        <p:cNvPr id="1" name=""/>
        <p:cNvGrpSpPr/>
        <p:nvPr/>
      </p:nvGrpSpPr>
      <p:grpSpPr>
        <a:xfrm>
          <a:off x="0" y="0"/>
          <a:ext cx="0" cy="0"/>
          <a:chOff x="0" y="0"/>
          <a:chExt cx="0" cy="0"/>
        </a:xfrm>
      </p:grpSpPr>
      <p:sp>
        <p:nvSpPr>
          <p:cNvPr id="12" name="Chart Placeholder 3"/>
          <p:cNvSpPr>
            <a:spLocks noGrp="1"/>
          </p:cNvSpPr>
          <p:nvPr>
            <p:ph type="chart" sz="quarter" idx="17"/>
          </p:nvPr>
        </p:nvSpPr>
        <p:spPr>
          <a:xfrm>
            <a:off x="4788023" y="1403350"/>
            <a:ext cx="4105151" cy="4537075"/>
          </a:xfrm>
        </p:spPr>
        <p:txBody>
          <a:bodyPr/>
          <a:lstStyle/>
          <a:p>
            <a:endParaRPr lang="en-US"/>
          </a:p>
        </p:txBody>
      </p:sp>
      <p:sp>
        <p:nvSpPr>
          <p:cNvPr id="18" name="Table Placeholder 2"/>
          <p:cNvSpPr>
            <a:spLocks noGrp="1"/>
          </p:cNvSpPr>
          <p:nvPr>
            <p:ph type="tbl" sz="quarter" idx="16"/>
          </p:nvPr>
        </p:nvSpPr>
        <p:spPr>
          <a:xfrm>
            <a:off x="250825" y="1404000"/>
            <a:ext cx="4105151" cy="4536000"/>
          </a:xfrm>
        </p:spPr>
        <p:txBody>
          <a:bodyPr/>
          <a:lstStyle/>
          <a:p>
            <a:endParaRPr lang="en-US"/>
          </a:p>
        </p:txBody>
      </p:sp>
      <p:sp>
        <p:nvSpPr>
          <p:cNvPr id="2" name="Date Placeholder 1"/>
          <p:cNvSpPr>
            <a:spLocks noGrp="1"/>
          </p:cNvSpPr>
          <p:nvPr>
            <p:ph type="dt" sz="half" idx="18"/>
          </p:nvPr>
        </p:nvSpPr>
        <p:spPr>
          <a:xfrm>
            <a:off x="254378" y="6381328"/>
            <a:ext cx="4102294" cy="288000"/>
          </a:xfrm>
          <a:prstGeom prst="rect">
            <a:avLst/>
          </a:prstGeom>
        </p:spPr>
        <p:txBody>
          <a:bodyPr/>
          <a:lstStyle/>
          <a:p>
            <a:fld id="{6FB61536-71D7-AB46-B8EF-755463903121}" type="datetime3">
              <a:rPr lang="en-GB" smtClean="0"/>
              <a:t>19 June, 2025</a:t>
            </a:fld>
            <a:endParaRPr lang="en-US" dirty="0"/>
          </a:p>
        </p:txBody>
      </p:sp>
      <p:sp>
        <p:nvSpPr>
          <p:cNvPr id="3" name="Slide Number Placeholder 2"/>
          <p:cNvSpPr>
            <a:spLocks noGrp="1"/>
          </p:cNvSpPr>
          <p:nvPr>
            <p:ph type="sldNum" sz="quarter" idx="19"/>
          </p:nvPr>
        </p:nvSpPr>
        <p:spPr/>
        <p:txBody>
          <a:bodyPr/>
          <a:lstStyle/>
          <a:p>
            <a:fld id="{BC676DD6-27FC-9A4B-8D74-72AD8936F71D}" type="slidenum">
              <a:rPr lang="en-US" smtClean="0"/>
              <a:t>‹#›</a:t>
            </a:fld>
            <a:endParaRPr lang="en-US"/>
          </a:p>
        </p:txBody>
      </p:sp>
      <p:cxnSp>
        <p:nvCxnSpPr>
          <p:cNvPr id="9" name="Straight Connector 8"/>
          <p:cNvCxnSpPr/>
          <p:nvPr userDrawn="1"/>
        </p:nvCxnSpPr>
        <p:spPr>
          <a:xfrm>
            <a:off x="251520" y="6165304"/>
            <a:ext cx="8640960" cy="0"/>
          </a:xfrm>
          <a:prstGeom prst="line">
            <a:avLst/>
          </a:prstGeom>
          <a:ln w="12700">
            <a:solidFill>
              <a:srgbClr val="0077C8"/>
            </a:solidFill>
          </a:ln>
        </p:spPr>
        <p:style>
          <a:lnRef idx="1">
            <a:schemeClr val="accent1"/>
          </a:lnRef>
          <a:fillRef idx="0">
            <a:schemeClr val="accent1"/>
          </a:fillRef>
          <a:effectRef idx="0">
            <a:schemeClr val="accent1"/>
          </a:effectRef>
          <a:fontRef idx="minor">
            <a:schemeClr val="tx1"/>
          </a:fontRef>
        </p:style>
      </p:cxnSp>
      <p:sp>
        <p:nvSpPr>
          <p:cNvPr id="13" name="Title 15"/>
          <p:cNvSpPr>
            <a:spLocks noGrp="1"/>
          </p:cNvSpPr>
          <p:nvPr>
            <p:ph type="title"/>
          </p:nvPr>
        </p:nvSpPr>
        <p:spPr>
          <a:xfrm>
            <a:off x="251520" y="260201"/>
            <a:ext cx="6336704" cy="810327"/>
          </a:xfrm>
        </p:spPr>
        <p:txBody>
          <a:bodyPr/>
          <a:lstStyle/>
          <a:p>
            <a:r>
              <a:rPr lang="en-GB" dirty="0"/>
              <a:t>Click to edit Master title style</a:t>
            </a: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8264" y="260201"/>
            <a:ext cx="1944216" cy="810327"/>
          </a:xfrm>
          <a:prstGeom prst="rect">
            <a:avLst/>
          </a:prstGeom>
        </p:spPr>
      </p:pic>
    </p:spTree>
    <p:extLst>
      <p:ext uri="{BB962C8B-B14F-4D97-AF65-F5344CB8AC3E}">
        <p14:creationId xmlns:p14="http://schemas.microsoft.com/office/powerpoint/2010/main" val="19858434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martArt Slide">
    <p:spTree>
      <p:nvGrpSpPr>
        <p:cNvPr id="1" name=""/>
        <p:cNvGrpSpPr/>
        <p:nvPr/>
      </p:nvGrpSpPr>
      <p:grpSpPr>
        <a:xfrm>
          <a:off x="0" y="0"/>
          <a:ext cx="0" cy="0"/>
          <a:chOff x="0" y="0"/>
          <a:chExt cx="0" cy="0"/>
        </a:xfrm>
      </p:grpSpPr>
      <p:sp>
        <p:nvSpPr>
          <p:cNvPr id="3" name="SmartArt Placeholder 2"/>
          <p:cNvSpPr>
            <a:spLocks noGrp="1"/>
          </p:cNvSpPr>
          <p:nvPr>
            <p:ph type="dgm" sz="quarter" idx="14"/>
          </p:nvPr>
        </p:nvSpPr>
        <p:spPr>
          <a:xfrm>
            <a:off x="250825" y="1404000"/>
            <a:ext cx="8642350" cy="4536405"/>
          </a:xfrm>
        </p:spPr>
        <p:txBody>
          <a:bodyPr/>
          <a:lstStyle/>
          <a:p>
            <a:endParaRPr lang="en-US"/>
          </a:p>
        </p:txBody>
      </p:sp>
      <p:cxnSp>
        <p:nvCxnSpPr>
          <p:cNvPr id="8" name="Straight Connector 7"/>
          <p:cNvCxnSpPr/>
          <p:nvPr userDrawn="1"/>
        </p:nvCxnSpPr>
        <p:spPr>
          <a:xfrm>
            <a:off x="251520" y="6165304"/>
            <a:ext cx="8640960" cy="0"/>
          </a:xfrm>
          <a:prstGeom prst="line">
            <a:avLst/>
          </a:prstGeom>
          <a:ln w="12700">
            <a:solidFill>
              <a:srgbClr val="0077C8"/>
            </a:solidFill>
          </a:ln>
        </p:spPr>
        <p:style>
          <a:lnRef idx="1">
            <a:schemeClr val="accent1"/>
          </a:lnRef>
          <a:fillRef idx="0">
            <a:schemeClr val="accent1"/>
          </a:fillRef>
          <a:effectRef idx="0">
            <a:schemeClr val="accent1"/>
          </a:effectRef>
          <a:fontRef idx="minor">
            <a:schemeClr val="tx1"/>
          </a:fontRef>
        </p:style>
      </p:cxnSp>
      <p:sp>
        <p:nvSpPr>
          <p:cNvPr id="9" name="Title 15"/>
          <p:cNvSpPr>
            <a:spLocks noGrp="1"/>
          </p:cNvSpPr>
          <p:nvPr>
            <p:ph type="title"/>
          </p:nvPr>
        </p:nvSpPr>
        <p:spPr>
          <a:xfrm>
            <a:off x="251520" y="260201"/>
            <a:ext cx="6336704" cy="810327"/>
          </a:xfrm>
        </p:spPr>
        <p:txBody>
          <a:bodyPr/>
          <a:lstStyle/>
          <a:p>
            <a:r>
              <a:rPr lang="en-GB" dirty="0"/>
              <a:t>Click to edit Master title style</a:t>
            </a: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8264" y="260201"/>
            <a:ext cx="1944216" cy="810327"/>
          </a:xfrm>
          <a:prstGeom prst="rect">
            <a:avLst/>
          </a:prstGeom>
        </p:spPr>
      </p:pic>
      <p:sp>
        <p:nvSpPr>
          <p:cNvPr id="6" name="Footer Placeholder 5">
            <a:extLst>
              <a:ext uri="{FF2B5EF4-FFF2-40B4-BE49-F238E27FC236}">
                <a16:creationId xmlns:a16="http://schemas.microsoft.com/office/drawing/2014/main" id="{0A08D4A3-4F98-49A0-9048-1854FA579284}"/>
              </a:ext>
            </a:extLst>
          </p:cNvPr>
          <p:cNvSpPr>
            <a:spLocks noGrp="1"/>
          </p:cNvSpPr>
          <p:nvPr>
            <p:ph type="ftr" sz="quarter" idx="15"/>
          </p:nvPr>
        </p:nvSpPr>
        <p:spPr/>
        <p:txBody>
          <a:bodyPr/>
          <a:lstStyle/>
          <a:p>
            <a:endParaRPr lang="en-GB" dirty="0"/>
          </a:p>
        </p:txBody>
      </p:sp>
      <p:sp>
        <p:nvSpPr>
          <p:cNvPr id="7" name="Slide Number Placeholder 6">
            <a:extLst>
              <a:ext uri="{FF2B5EF4-FFF2-40B4-BE49-F238E27FC236}">
                <a16:creationId xmlns:a16="http://schemas.microsoft.com/office/drawing/2014/main" id="{652D5D17-B38A-47E6-B305-9252FCE31B69}"/>
              </a:ext>
            </a:extLst>
          </p:cNvPr>
          <p:cNvSpPr>
            <a:spLocks noGrp="1"/>
          </p:cNvSpPr>
          <p:nvPr>
            <p:ph type="sldNum" sz="quarter" idx="16"/>
          </p:nvPr>
        </p:nvSpPr>
        <p:spPr/>
        <p:txBody>
          <a:bodyPr/>
          <a:lstStyle/>
          <a:p>
            <a:fld id="{BC676DD6-27FC-9A4B-8D74-72AD8936F71D}" type="slidenum">
              <a:rPr lang="en-US" smtClean="0"/>
              <a:t>‹#›</a:t>
            </a:fld>
            <a:endParaRPr lang="en-US"/>
          </a:p>
        </p:txBody>
      </p:sp>
    </p:spTree>
    <p:extLst>
      <p:ext uri="{BB962C8B-B14F-4D97-AF65-F5344CB8AC3E}">
        <p14:creationId xmlns:p14="http://schemas.microsoft.com/office/powerpoint/2010/main" val="27933563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ilm Media Slide">
    <p:spTree>
      <p:nvGrpSpPr>
        <p:cNvPr id="1" name=""/>
        <p:cNvGrpSpPr/>
        <p:nvPr/>
      </p:nvGrpSpPr>
      <p:grpSpPr>
        <a:xfrm>
          <a:off x="0" y="0"/>
          <a:ext cx="0" cy="0"/>
          <a:chOff x="0" y="0"/>
          <a:chExt cx="0" cy="0"/>
        </a:xfrm>
      </p:grpSpPr>
      <p:sp>
        <p:nvSpPr>
          <p:cNvPr id="4" name="Media Placeholder 3"/>
          <p:cNvSpPr>
            <a:spLocks noGrp="1"/>
          </p:cNvSpPr>
          <p:nvPr>
            <p:ph type="media" sz="quarter" idx="15"/>
          </p:nvPr>
        </p:nvSpPr>
        <p:spPr>
          <a:xfrm>
            <a:off x="250825" y="1403350"/>
            <a:ext cx="8642350" cy="4537075"/>
          </a:xfrm>
        </p:spPr>
        <p:txBody>
          <a:bodyPr/>
          <a:lstStyle/>
          <a:p>
            <a:endParaRPr lang="en-US"/>
          </a:p>
        </p:txBody>
      </p:sp>
      <p:sp>
        <p:nvSpPr>
          <p:cNvPr id="2" name="Date Placeholder 1"/>
          <p:cNvSpPr>
            <a:spLocks noGrp="1"/>
          </p:cNvSpPr>
          <p:nvPr>
            <p:ph type="dt" sz="half" idx="16"/>
          </p:nvPr>
        </p:nvSpPr>
        <p:spPr>
          <a:xfrm>
            <a:off x="254378" y="6381328"/>
            <a:ext cx="4102294" cy="288000"/>
          </a:xfrm>
          <a:prstGeom prst="rect">
            <a:avLst/>
          </a:prstGeom>
        </p:spPr>
        <p:txBody>
          <a:bodyPr/>
          <a:lstStyle/>
          <a:p>
            <a:fld id="{6FB61536-71D7-AB46-B8EF-755463903121}" type="datetime3">
              <a:rPr lang="en-GB" smtClean="0"/>
              <a:t>19 June, 2025</a:t>
            </a:fld>
            <a:endParaRPr lang="en-US" dirty="0"/>
          </a:p>
        </p:txBody>
      </p:sp>
      <p:sp>
        <p:nvSpPr>
          <p:cNvPr id="3" name="Slide Number Placeholder 2"/>
          <p:cNvSpPr>
            <a:spLocks noGrp="1"/>
          </p:cNvSpPr>
          <p:nvPr>
            <p:ph type="sldNum" sz="quarter" idx="17"/>
          </p:nvPr>
        </p:nvSpPr>
        <p:spPr/>
        <p:txBody>
          <a:bodyPr/>
          <a:lstStyle/>
          <a:p>
            <a:fld id="{BC676DD6-27FC-9A4B-8D74-72AD8936F71D}" type="slidenum">
              <a:rPr lang="en-US" smtClean="0"/>
              <a:t>‹#›</a:t>
            </a:fld>
            <a:endParaRPr lang="en-US"/>
          </a:p>
        </p:txBody>
      </p:sp>
      <p:cxnSp>
        <p:nvCxnSpPr>
          <p:cNvPr id="8" name="Straight Connector 7"/>
          <p:cNvCxnSpPr/>
          <p:nvPr userDrawn="1"/>
        </p:nvCxnSpPr>
        <p:spPr>
          <a:xfrm>
            <a:off x="251520" y="6165304"/>
            <a:ext cx="8640960" cy="0"/>
          </a:xfrm>
          <a:prstGeom prst="line">
            <a:avLst/>
          </a:prstGeom>
          <a:ln w="12700">
            <a:solidFill>
              <a:srgbClr val="0077C8"/>
            </a:solidFill>
          </a:ln>
        </p:spPr>
        <p:style>
          <a:lnRef idx="1">
            <a:schemeClr val="accent1"/>
          </a:lnRef>
          <a:fillRef idx="0">
            <a:schemeClr val="accent1"/>
          </a:fillRef>
          <a:effectRef idx="0">
            <a:schemeClr val="accent1"/>
          </a:effectRef>
          <a:fontRef idx="minor">
            <a:schemeClr val="tx1"/>
          </a:fontRef>
        </p:style>
      </p:cxnSp>
      <p:sp>
        <p:nvSpPr>
          <p:cNvPr id="9" name="Title 15"/>
          <p:cNvSpPr>
            <a:spLocks noGrp="1"/>
          </p:cNvSpPr>
          <p:nvPr>
            <p:ph type="title"/>
          </p:nvPr>
        </p:nvSpPr>
        <p:spPr>
          <a:xfrm>
            <a:off x="251520" y="260201"/>
            <a:ext cx="6336704" cy="810327"/>
          </a:xfrm>
        </p:spPr>
        <p:txBody>
          <a:bodyPr/>
          <a:lstStyle/>
          <a:p>
            <a:r>
              <a:rPr lang="en-GB" dirty="0"/>
              <a:t>Click to edit Master title style</a:t>
            </a: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8264" y="260201"/>
            <a:ext cx="1944216" cy="810327"/>
          </a:xfrm>
          <a:prstGeom prst="rect">
            <a:avLst/>
          </a:prstGeom>
        </p:spPr>
      </p:pic>
    </p:spTree>
    <p:extLst>
      <p:ext uri="{BB962C8B-B14F-4D97-AF65-F5344CB8AC3E}">
        <p14:creationId xmlns:p14="http://schemas.microsoft.com/office/powerpoint/2010/main" val="11882885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4" name="Content Placeholder 3"/>
          <p:cNvSpPr>
            <a:spLocks noGrp="1"/>
          </p:cNvSpPr>
          <p:nvPr>
            <p:ph sz="quarter" idx="15"/>
          </p:nvPr>
        </p:nvSpPr>
        <p:spPr>
          <a:xfrm>
            <a:off x="250825" y="1404000"/>
            <a:ext cx="8642350" cy="45370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cxnSp>
        <p:nvCxnSpPr>
          <p:cNvPr id="8" name="Straight Connector 7"/>
          <p:cNvCxnSpPr/>
          <p:nvPr userDrawn="1"/>
        </p:nvCxnSpPr>
        <p:spPr>
          <a:xfrm>
            <a:off x="251520" y="6165304"/>
            <a:ext cx="8640960" cy="0"/>
          </a:xfrm>
          <a:prstGeom prst="line">
            <a:avLst/>
          </a:prstGeom>
          <a:ln w="12700">
            <a:solidFill>
              <a:srgbClr val="0077C8"/>
            </a:solidFill>
          </a:ln>
        </p:spPr>
        <p:style>
          <a:lnRef idx="1">
            <a:schemeClr val="accent1"/>
          </a:lnRef>
          <a:fillRef idx="0">
            <a:schemeClr val="accent1"/>
          </a:fillRef>
          <a:effectRef idx="0">
            <a:schemeClr val="accent1"/>
          </a:effectRef>
          <a:fontRef idx="minor">
            <a:schemeClr val="tx1"/>
          </a:fontRef>
        </p:style>
      </p:cxnSp>
      <p:sp>
        <p:nvSpPr>
          <p:cNvPr id="9" name="Title 15"/>
          <p:cNvSpPr>
            <a:spLocks noGrp="1"/>
          </p:cNvSpPr>
          <p:nvPr>
            <p:ph type="title"/>
          </p:nvPr>
        </p:nvSpPr>
        <p:spPr>
          <a:xfrm>
            <a:off x="251520" y="260201"/>
            <a:ext cx="6336704" cy="810327"/>
          </a:xfrm>
        </p:spPr>
        <p:txBody>
          <a:bodyPr/>
          <a:lstStyle/>
          <a:p>
            <a:r>
              <a:rPr lang="en-GB" dirty="0"/>
              <a:t>Click to edit Master title style</a:t>
            </a: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8264" y="260201"/>
            <a:ext cx="1944216" cy="810327"/>
          </a:xfrm>
          <a:prstGeom prst="rect">
            <a:avLst/>
          </a:prstGeom>
        </p:spPr>
      </p:pic>
      <p:sp>
        <p:nvSpPr>
          <p:cNvPr id="6" name="Footer Placeholder 5">
            <a:extLst>
              <a:ext uri="{FF2B5EF4-FFF2-40B4-BE49-F238E27FC236}">
                <a16:creationId xmlns:a16="http://schemas.microsoft.com/office/drawing/2014/main" id="{490BCCA8-B110-44E2-906F-5C193E4C9895}"/>
              </a:ext>
            </a:extLst>
          </p:cNvPr>
          <p:cNvSpPr>
            <a:spLocks noGrp="1"/>
          </p:cNvSpPr>
          <p:nvPr>
            <p:ph type="ftr" sz="quarter" idx="16"/>
          </p:nvPr>
        </p:nvSpPr>
        <p:spPr/>
        <p:txBody>
          <a:bodyPr/>
          <a:lstStyle/>
          <a:p>
            <a:endParaRPr lang="en-GB" dirty="0"/>
          </a:p>
        </p:txBody>
      </p:sp>
      <p:sp>
        <p:nvSpPr>
          <p:cNvPr id="7" name="Slide Number Placeholder 6">
            <a:extLst>
              <a:ext uri="{FF2B5EF4-FFF2-40B4-BE49-F238E27FC236}">
                <a16:creationId xmlns:a16="http://schemas.microsoft.com/office/drawing/2014/main" id="{5ABF87F4-DFAB-4CEB-A430-8AE0E2E903F4}"/>
              </a:ext>
            </a:extLst>
          </p:cNvPr>
          <p:cNvSpPr>
            <a:spLocks noGrp="1"/>
          </p:cNvSpPr>
          <p:nvPr>
            <p:ph type="sldNum" sz="quarter" idx="17"/>
          </p:nvPr>
        </p:nvSpPr>
        <p:spPr/>
        <p:txBody>
          <a:bodyPr/>
          <a:lstStyle/>
          <a:p>
            <a:fld id="{BC676DD6-27FC-9A4B-8D74-72AD8936F71D}" type="slidenum">
              <a:rPr lang="en-US" smtClean="0"/>
              <a:t>‹#›</a:t>
            </a:fld>
            <a:endParaRPr lang="en-US"/>
          </a:p>
        </p:txBody>
      </p:sp>
    </p:spTree>
    <p:extLst>
      <p:ext uri="{BB962C8B-B14F-4D97-AF65-F5344CB8AC3E}">
        <p14:creationId xmlns:p14="http://schemas.microsoft.com/office/powerpoint/2010/main" val="2484268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
    <p:spTree>
      <p:nvGrpSpPr>
        <p:cNvPr id="1" name=""/>
        <p:cNvGrpSpPr/>
        <p:nvPr/>
      </p:nvGrpSpPr>
      <p:grpSpPr>
        <a:xfrm>
          <a:off x="0" y="0"/>
          <a:ext cx="0" cy="0"/>
          <a:chOff x="0" y="0"/>
          <a:chExt cx="0" cy="0"/>
        </a:xfrm>
      </p:grpSpPr>
      <p:sp>
        <p:nvSpPr>
          <p:cNvPr id="2" name="Title 1"/>
          <p:cNvSpPr>
            <a:spLocks noGrp="1"/>
          </p:cNvSpPr>
          <p:nvPr>
            <p:ph type="title"/>
          </p:nvPr>
        </p:nvSpPr>
        <p:spPr>
          <a:xfrm>
            <a:off x="251520" y="2564904"/>
            <a:ext cx="8640960" cy="792088"/>
          </a:xfrm>
        </p:spPr>
        <p:txBody>
          <a:bodyPr>
            <a:normAutofit/>
          </a:bodyPr>
          <a:lstStyle>
            <a:lvl1pPr>
              <a:defRPr sz="4400">
                <a:solidFill>
                  <a:schemeClr val="tx2"/>
                </a:solidFill>
              </a:defRPr>
            </a:lvl1pPr>
          </a:lstStyle>
          <a:p>
            <a:r>
              <a:rPr lang="en-GB" dirty="0"/>
              <a:t>Click to edit Master title style</a:t>
            </a:r>
            <a:endParaRPr lang="en-US" dirty="0"/>
          </a:p>
        </p:txBody>
      </p:sp>
      <p:sp>
        <p:nvSpPr>
          <p:cNvPr id="4" name="Text Placeholder 3"/>
          <p:cNvSpPr>
            <a:spLocks noGrp="1"/>
          </p:cNvSpPr>
          <p:nvPr>
            <p:ph type="body" sz="quarter" idx="10" hasCustomPrompt="1"/>
          </p:nvPr>
        </p:nvSpPr>
        <p:spPr>
          <a:xfrm>
            <a:off x="251520" y="3501455"/>
            <a:ext cx="8642350" cy="503609"/>
          </a:xfrm>
        </p:spPr>
        <p:txBody>
          <a:bodyPr>
            <a:normAutofit/>
          </a:bodyPr>
          <a:lstStyle>
            <a:lvl1pPr>
              <a:defRPr sz="2400" baseline="0">
                <a:solidFill>
                  <a:schemeClr val="tx1"/>
                </a:solidFill>
              </a:defRPr>
            </a:lvl1pPr>
          </a:lstStyle>
          <a:p>
            <a:pPr lvl="0"/>
            <a:r>
              <a:rPr lang="en-GB" dirty="0"/>
              <a:t>Click to edit sub title</a:t>
            </a:r>
            <a:endParaRPr lang="en-US" dirty="0"/>
          </a:p>
        </p:txBody>
      </p:sp>
      <p:cxnSp>
        <p:nvCxnSpPr>
          <p:cNvPr id="11" name="Straight Connector 10"/>
          <p:cNvCxnSpPr/>
          <p:nvPr userDrawn="1"/>
        </p:nvCxnSpPr>
        <p:spPr>
          <a:xfrm>
            <a:off x="251520" y="6165304"/>
            <a:ext cx="8640960" cy="0"/>
          </a:xfrm>
          <a:prstGeom prst="line">
            <a:avLst/>
          </a:prstGeom>
          <a:ln w="12700">
            <a:solidFill>
              <a:srgbClr val="0077C8"/>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37015" y="260201"/>
            <a:ext cx="2355465" cy="981731"/>
          </a:xfrm>
          <a:prstGeom prst="rect">
            <a:avLst/>
          </a:prstGeom>
        </p:spPr>
      </p:pic>
    </p:spTree>
    <p:extLst>
      <p:ext uri="{BB962C8B-B14F-4D97-AF65-F5344CB8AC3E}">
        <p14:creationId xmlns:p14="http://schemas.microsoft.com/office/powerpoint/2010/main" val="30387464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cxnSp>
        <p:nvCxnSpPr>
          <p:cNvPr id="10" name="Straight Connector 9"/>
          <p:cNvCxnSpPr/>
          <p:nvPr userDrawn="1"/>
        </p:nvCxnSpPr>
        <p:spPr>
          <a:xfrm>
            <a:off x="251520" y="6165304"/>
            <a:ext cx="8640960" cy="0"/>
          </a:xfrm>
          <a:prstGeom prst="line">
            <a:avLst/>
          </a:prstGeom>
          <a:ln w="12700">
            <a:solidFill>
              <a:srgbClr val="0077C8"/>
            </a:solidFill>
          </a:ln>
        </p:spPr>
        <p:style>
          <a:lnRef idx="1">
            <a:schemeClr val="accent1"/>
          </a:lnRef>
          <a:fillRef idx="0">
            <a:schemeClr val="accent1"/>
          </a:fillRef>
          <a:effectRef idx="0">
            <a:schemeClr val="accent1"/>
          </a:effectRef>
          <a:fontRef idx="minor">
            <a:schemeClr val="tx1"/>
          </a:fontRef>
        </p:style>
      </p:cxnSp>
      <p:sp>
        <p:nvSpPr>
          <p:cNvPr id="11" name="Title 15"/>
          <p:cNvSpPr>
            <a:spLocks noGrp="1"/>
          </p:cNvSpPr>
          <p:nvPr>
            <p:ph type="title"/>
          </p:nvPr>
        </p:nvSpPr>
        <p:spPr>
          <a:xfrm>
            <a:off x="251520" y="260201"/>
            <a:ext cx="6336704" cy="810327"/>
          </a:xfrm>
        </p:spPr>
        <p:txBody>
          <a:bodyPr/>
          <a:lstStyle/>
          <a:p>
            <a:r>
              <a:rPr lang="en-GB" dirty="0"/>
              <a:t>Click to edit Master title style</a:t>
            </a: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8264" y="260201"/>
            <a:ext cx="1944216" cy="810327"/>
          </a:xfrm>
          <a:prstGeom prst="rect">
            <a:avLst/>
          </a:prstGeom>
        </p:spPr>
      </p:pic>
      <p:sp>
        <p:nvSpPr>
          <p:cNvPr id="3" name="Footer Placeholder 2">
            <a:extLst>
              <a:ext uri="{FF2B5EF4-FFF2-40B4-BE49-F238E27FC236}">
                <a16:creationId xmlns:a16="http://schemas.microsoft.com/office/drawing/2014/main" id="{F1D91663-9662-4282-9D04-1551739F6763}"/>
              </a:ext>
            </a:extLst>
          </p:cNvPr>
          <p:cNvSpPr>
            <a:spLocks noGrp="1"/>
          </p:cNvSpPr>
          <p:nvPr>
            <p:ph type="ftr" sz="quarter" idx="10"/>
          </p:nvPr>
        </p:nvSpPr>
        <p:spPr/>
        <p:txBody>
          <a:bodyPr/>
          <a:lstStyle/>
          <a:p>
            <a:endParaRPr lang="en-GB" dirty="0"/>
          </a:p>
        </p:txBody>
      </p:sp>
      <p:sp>
        <p:nvSpPr>
          <p:cNvPr id="4" name="Slide Number Placeholder 3">
            <a:extLst>
              <a:ext uri="{FF2B5EF4-FFF2-40B4-BE49-F238E27FC236}">
                <a16:creationId xmlns:a16="http://schemas.microsoft.com/office/drawing/2014/main" id="{22E93DEC-F49C-4F7E-A21C-FC32E9238722}"/>
              </a:ext>
            </a:extLst>
          </p:cNvPr>
          <p:cNvSpPr>
            <a:spLocks noGrp="1"/>
          </p:cNvSpPr>
          <p:nvPr>
            <p:ph type="sldNum" sz="quarter" idx="11"/>
          </p:nvPr>
        </p:nvSpPr>
        <p:spPr/>
        <p:txBody>
          <a:bodyPr/>
          <a:lstStyle/>
          <a:p>
            <a:fld id="{BC676DD6-27FC-9A4B-8D74-72AD8936F71D}" type="slidenum">
              <a:rPr lang="en-US" smtClean="0"/>
              <a:t>‹#›</a:t>
            </a:fld>
            <a:endParaRPr lang="en-US"/>
          </a:p>
        </p:txBody>
      </p:sp>
    </p:spTree>
    <p:extLst>
      <p:ext uri="{BB962C8B-B14F-4D97-AF65-F5344CB8AC3E}">
        <p14:creationId xmlns:p14="http://schemas.microsoft.com/office/powerpoint/2010/main" val="4025883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16" name="Title 15"/>
          <p:cNvSpPr>
            <a:spLocks noGrp="1"/>
          </p:cNvSpPr>
          <p:nvPr>
            <p:ph type="title"/>
          </p:nvPr>
        </p:nvSpPr>
        <p:spPr>
          <a:xfrm>
            <a:off x="251520" y="260201"/>
            <a:ext cx="6336704" cy="810327"/>
          </a:xfrm>
        </p:spPr>
        <p:txBody>
          <a:bodyPr/>
          <a:lstStyle/>
          <a:p>
            <a:r>
              <a:rPr lang="en-GB" dirty="0"/>
              <a:t>Click to edit Master title style</a:t>
            </a:r>
            <a:endParaRPr lang="en-US" dirty="0"/>
          </a:p>
        </p:txBody>
      </p:sp>
      <p:sp>
        <p:nvSpPr>
          <p:cNvPr id="19" name="Text Placeholder 18"/>
          <p:cNvSpPr>
            <a:spLocks noGrp="1"/>
          </p:cNvSpPr>
          <p:nvPr>
            <p:ph type="body" sz="quarter" idx="13"/>
          </p:nvPr>
        </p:nvSpPr>
        <p:spPr>
          <a:xfrm>
            <a:off x="250825" y="1404000"/>
            <a:ext cx="8642350" cy="4536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8264" y="260201"/>
            <a:ext cx="1944216" cy="810327"/>
          </a:xfrm>
          <a:prstGeom prst="rect">
            <a:avLst/>
          </a:prstGeom>
        </p:spPr>
      </p:pic>
      <p:cxnSp>
        <p:nvCxnSpPr>
          <p:cNvPr id="10" name="Straight Connector 9"/>
          <p:cNvCxnSpPr/>
          <p:nvPr userDrawn="1"/>
        </p:nvCxnSpPr>
        <p:spPr>
          <a:xfrm>
            <a:off x="251520" y="6165304"/>
            <a:ext cx="8640960" cy="0"/>
          </a:xfrm>
          <a:prstGeom prst="line">
            <a:avLst/>
          </a:prstGeom>
          <a:ln w="12700">
            <a:solidFill>
              <a:srgbClr val="0077C8"/>
            </a:solidFill>
          </a:ln>
        </p:spPr>
        <p:style>
          <a:lnRef idx="1">
            <a:schemeClr val="accent1"/>
          </a:lnRef>
          <a:fillRef idx="0">
            <a:schemeClr val="accent1"/>
          </a:fillRef>
          <a:effectRef idx="0">
            <a:schemeClr val="accent1"/>
          </a:effectRef>
          <a:fontRef idx="minor">
            <a:schemeClr val="tx1"/>
          </a:fontRef>
        </p:style>
      </p:cxnSp>
      <p:sp>
        <p:nvSpPr>
          <p:cNvPr id="5" name="Footer Placeholder 4">
            <a:extLst>
              <a:ext uri="{FF2B5EF4-FFF2-40B4-BE49-F238E27FC236}">
                <a16:creationId xmlns:a16="http://schemas.microsoft.com/office/drawing/2014/main" id="{02CE1D91-63E8-4FAD-8793-E5E09C5C3FD5}"/>
              </a:ext>
            </a:extLst>
          </p:cNvPr>
          <p:cNvSpPr>
            <a:spLocks noGrp="1"/>
          </p:cNvSpPr>
          <p:nvPr>
            <p:ph type="ftr" sz="quarter" idx="14"/>
          </p:nvPr>
        </p:nvSpPr>
        <p:spPr/>
        <p:txBody>
          <a:bodyPr/>
          <a:lstStyle/>
          <a:p>
            <a:endParaRPr lang="en-GB" dirty="0"/>
          </a:p>
        </p:txBody>
      </p:sp>
      <p:sp>
        <p:nvSpPr>
          <p:cNvPr id="6" name="Slide Number Placeholder 5">
            <a:extLst>
              <a:ext uri="{FF2B5EF4-FFF2-40B4-BE49-F238E27FC236}">
                <a16:creationId xmlns:a16="http://schemas.microsoft.com/office/drawing/2014/main" id="{DD2C1CA0-76D8-4A88-ABF5-D021FDA8037A}"/>
              </a:ext>
            </a:extLst>
          </p:cNvPr>
          <p:cNvSpPr>
            <a:spLocks noGrp="1"/>
          </p:cNvSpPr>
          <p:nvPr>
            <p:ph type="sldNum" sz="quarter" idx="15"/>
          </p:nvPr>
        </p:nvSpPr>
        <p:spPr/>
        <p:txBody>
          <a:bodyPr/>
          <a:lstStyle/>
          <a:p>
            <a:fld id="{BC676DD6-27FC-9A4B-8D74-72AD8936F71D}" type="slidenum">
              <a:rPr lang="en-US" smtClean="0"/>
              <a:t>‹#›</a:t>
            </a:fld>
            <a:endParaRPr lang="en-US"/>
          </a:p>
        </p:txBody>
      </p:sp>
    </p:spTree>
    <p:extLst>
      <p:ext uri="{BB962C8B-B14F-4D97-AF65-F5344CB8AC3E}">
        <p14:creationId xmlns:p14="http://schemas.microsoft.com/office/powerpoint/2010/main" val="1197209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2 Column Slide">
    <p:spTree>
      <p:nvGrpSpPr>
        <p:cNvPr id="1" name=""/>
        <p:cNvGrpSpPr/>
        <p:nvPr/>
      </p:nvGrpSpPr>
      <p:grpSpPr>
        <a:xfrm>
          <a:off x="0" y="0"/>
          <a:ext cx="0" cy="0"/>
          <a:chOff x="0" y="0"/>
          <a:chExt cx="0" cy="0"/>
        </a:xfrm>
      </p:grpSpPr>
      <p:sp>
        <p:nvSpPr>
          <p:cNvPr id="17" name="Text Placeholder 18"/>
          <p:cNvSpPr>
            <a:spLocks noGrp="1"/>
          </p:cNvSpPr>
          <p:nvPr>
            <p:ph type="body" sz="quarter" idx="13"/>
          </p:nvPr>
        </p:nvSpPr>
        <p:spPr>
          <a:xfrm>
            <a:off x="4788023" y="1404000"/>
            <a:ext cx="4105151" cy="4536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2" name="Text Placeholder 18"/>
          <p:cNvSpPr>
            <a:spLocks noGrp="1"/>
          </p:cNvSpPr>
          <p:nvPr>
            <p:ph type="body" sz="quarter" idx="14"/>
          </p:nvPr>
        </p:nvSpPr>
        <p:spPr>
          <a:xfrm>
            <a:off x="251520" y="1404000"/>
            <a:ext cx="4105151" cy="4536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cxnSp>
        <p:nvCxnSpPr>
          <p:cNvPr id="13" name="Straight Connector 12"/>
          <p:cNvCxnSpPr/>
          <p:nvPr userDrawn="1"/>
        </p:nvCxnSpPr>
        <p:spPr>
          <a:xfrm>
            <a:off x="251520" y="6165304"/>
            <a:ext cx="8640960" cy="0"/>
          </a:xfrm>
          <a:prstGeom prst="line">
            <a:avLst/>
          </a:prstGeom>
          <a:ln w="12700">
            <a:solidFill>
              <a:srgbClr val="0077C8"/>
            </a:solidFill>
          </a:ln>
        </p:spPr>
        <p:style>
          <a:lnRef idx="1">
            <a:schemeClr val="accent1"/>
          </a:lnRef>
          <a:fillRef idx="0">
            <a:schemeClr val="accent1"/>
          </a:fillRef>
          <a:effectRef idx="0">
            <a:schemeClr val="accent1"/>
          </a:effectRef>
          <a:fontRef idx="minor">
            <a:schemeClr val="tx1"/>
          </a:fontRef>
        </p:style>
      </p:cxnSp>
      <p:sp>
        <p:nvSpPr>
          <p:cNvPr id="14" name="Title 15"/>
          <p:cNvSpPr>
            <a:spLocks noGrp="1"/>
          </p:cNvSpPr>
          <p:nvPr>
            <p:ph type="title"/>
          </p:nvPr>
        </p:nvSpPr>
        <p:spPr>
          <a:xfrm>
            <a:off x="251520" y="260201"/>
            <a:ext cx="6336704" cy="810327"/>
          </a:xfrm>
        </p:spPr>
        <p:txBody>
          <a:bodyPr/>
          <a:lstStyle/>
          <a:p>
            <a:r>
              <a:rPr lang="en-GB" dirty="0"/>
              <a:t>Click to edit Master title style</a:t>
            </a:r>
            <a:endParaRPr lang="en-US" dirty="0"/>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8264" y="260201"/>
            <a:ext cx="1944216" cy="810327"/>
          </a:xfrm>
          <a:prstGeom prst="rect">
            <a:avLst/>
          </a:prstGeom>
        </p:spPr>
      </p:pic>
      <p:sp>
        <p:nvSpPr>
          <p:cNvPr id="3" name="Footer Placeholder 2">
            <a:extLst>
              <a:ext uri="{FF2B5EF4-FFF2-40B4-BE49-F238E27FC236}">
                <a16:creationId xmlns:a16="http://schemas.microsoft.com/office/drawing/2014/main" id="{C2D8F5BD-4E6A-49CA-A2D0-FA58245417BC}"/>
              </a:ext>
            </a:extLst>
          </p:cNvPr>
          <p:cNvSpPr>
            <a:spLocks noGrp="1"/>
          </p:cNvSpPr>
          <p:nvPr>
            <p:ph type="ftr" sz="quarter" idx="15"/>
          </p:nvPr>
        </p:nvSpPr>
        <p:spPr/>
        <p:txBody>
          <a:bodyPr/>
          <a:lstStyle/>
          <a:p>
            <a:endParaRPr lang="en-GB" dirty="0"/>
          </a:p>
        </p:txBody>
      </p:sp>
      <p:sp>
        <p:nvSpPr>
          <p:cNvPr id="4" name="Slide Number Placeholder 3">
            <a:extLst>
              <a:ext uri="{FF2B5EF4-FFF2-40B4-BE49-F238E27FC236}">
                <a16:creationId xmlns:a16="http://schemas.microsoft.com/office/drawing/2014/main" id="{EC9DDC87-2A29-40B4-A308-A78F423BFE20}"/>
              </a:ext>
            </a:extLst>
          </p:cNvPr>
          <p:cNvSpPr>
            <a:spLocks noGrp="1"/>
          </p:cNvSpPr>
          <p:nvPr>
            <p:ph type="sldNum" sz="quarter" idx="16"/>
          </p:nvPr>
        </p:nvSpPr>
        <p:spPr/>
        <p:txBody>
          <a:bodyPr/>
          <a:lstStyle/>
          <a:p>
            <a:fld id="{BC676DD6-27FC-9A4B-8D74-72AD8936F71D}" type="slidenum">
              <a:rPr lang="en-US" smtClean="0"/>
              <a:t>‹#›</a:t>
            </a:fld>
            <a:endParaRPr lang="en-US"/>
          </a:p>
        </p:txBody>
      </p:sp>
    </p:spTree>
    <p:extLst>
      <p:ext uri="{BB962C8B-B14F-4D97-AF65-F5344CB8AC3E}">
        <p14:creationId xmlns:p14="http://schemas.microsoft.com/office/powerpoint/2010/main" val="791755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Text Slide">
    <p:spTree>
      <p:nvGrpSpPr>
        <p:cNvPr id="1" name=""/>
        <p:cNvGrpSpPr/>
        <p:nvPr/>
      </p:nvGrpSpPr>
      <p:grpSpPr>
        <a:xfrm>
          <a:off x="0" y="0"/>
          <a:ext cx="0" cy="0"/>
          <a:chOff x="0" y="0"/>
          <a:chExt cx="0" cy="0"/>
        </a:xfrm>
      </p:grpSpPr>
      <p:sp>
        <p:nvSpPr>
          <p:cNvPr id="17" name="Text Placeholder 18"/>
          <p:cNvSpPr>
            <a:spLocks noGrp="1"/>
          </p:cNvSpPr>
          <p:nvPr>
            <p:ph type="body" sz="quarter" idx="13"/>
          </p:nvPr>
        </p:nvSpPr>
        <p:spPr>
          <a:xfrm>
            <a:off x="4788023" y="1404000"/>
            <a:ext cx="4105151" cy="4536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20" name="Picture Placeholder 19"/>
          <p:cNvSpPr>
            <a:spLocks noGrp="1"/>
          </p:cNvSpPr>
          <p:nvPr>
            <p:ph type="pic" sz="quarter" idx="15"/>
          </p:nvPr>
        </p:nvSpPr>
        <p:spPr>
          <a:xfrm>
            <a:off x="250825" y="1404000"/>
            <a:ext cx="4105151" cy="4536405"/>
          </a:xfrm>
        </p:spPr>
        <p:txBody>
          <a:bodyPr/>
          <a:lstStyle/>
          <a:p>
            <a:endParaRPr lang="en-US"/>
          </a:p>
        </p:txBody>
      </p:sp>
      <p:cxnSp>
        <p:nvCxnSpPr>
          <p:cNvPr id="9" name="Straight Connector 8"/>
          <p:cNvCxnSpPr/>
          <p:nvPr userDrawn="1"/>
        </p:nvCxnSpPr>
        <p:spPr>
          <a:xfrm>
            <a:off x="251520" y="6165304"/>
            <a:ext cx="8640960" cy="0"/>
          </a:xfrm>
          <a:prstGeom prst="line">
            <a:avLst/>
          </a:prstGeom>
          <a:ln w="12700">
            <a:solidFill>
              <a:srgbClr val="0077C8"/>
            </a:solidFill>
          </a:ln>
        </p:spPr>
        <p:style>
          <a:lnRef idx="1">
            <a:schemeClr val="accent1"/>
          </a:lnRef>
          <a:fillRef idx="0">
            <a:schemeClr val="accent1"/>
          </a:fillRef>
          <a:effectRef idx="0">
            <a:schemeClr val="accent1"/>
          </a:effectRef>
          <a:fontRef idx="minor">
            <a:schemeClr val="tx1"/>
          </a:fontRef>
        </p:style>
      </p:cxnSp>
      <p:sp>
        <p:nvSpPr>
          <p:cNvPr id="12" name="Title 15"/>
          <p:cNvSpPr>
            <a:spLocks noGrp="1"/>
          </p:cNvSpPr>
          <p:nvPr>
            <p:ph type="title"/>
          </p:nvPr>
        </p:nvSpPr>
        <p:spPr>
          <a:xfrm>
            <a:off x="251520" y="260201"/>
            <a:ext cx="6336704" cy="810327"/>
          </a:xfrm>
        </p:spPr>
        <p:txBody>
          <a:bodyPr/>
          <a:lstStyle/>
          <a:p>
            <a:r>
              <a:rPr lang="en-GB" dirty="0"/>
              <a:t>Click to edit Master title style</a:t>
            </a:r>
            <a:endParaRPr lang="en-US"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8264" y="260201"/>
            <a:ext cx="1944216" cy="810327"/>
          </a:xfrm>
          <a:prstGeom prst="rect">
            <a:avLst/>
          </a:prstGeom>
        </p:spPr>
      </p:pic>
      <p:sp>
        <p:nvSpPr>
          <p:cNvPr id="5" name="Footer Placeholder 4">
            <a:extLst>
              <a:ext uri="{FF2B5EF4-FFF2-40B4-BE49-F238E27FC236}">
                <a16:creationId xmlns:a16="http://schemas.microsoft.com/office/drawing/2014/main" id="{5B60E7C0-73E3-4D07-9C33-3B286BF84AB7}"/>
              </a:ext>
            </a:extLst>
          </p:cNvPr>
          <p:cNvSpPr>
            <a:spLocks noGrp="1"/>
          </p:cNvSpPr>
          <p:nvPr>
            <p:ph type="ftr" sz="quarter" idx="16"/>
          </p:nvPr>
        </p:nvSpPr>
        <p:spPr/>
        <p:txBody>
          <a:bodyPr/>
          <a:lstStyle/>
          <a:p>
            <a:endParaRPr lang="en-GB" dirty="0"/>
          </a:p>
        </p:txBody>
      </p:sp>
      <p:sp>
        <p:nvSpPr>
          <p:cNvPr id="6" name="Slide Number Placeholder 5">
            <a:extLst>
              <a:ext uri="{FF2B5EF4-FFF2-40B4-BE49-F238E27FC236}">
                <a16:creationId xmlns:a16="http://schemas.microsoft.com/office/drawing/2014/main" id="{A7C83945-80DB-4BB7-AC3F-BEF1E8931225}"/>
              </a:ext>
            </a:extLst>
          </p:cNvPr>
          <p:cNvSpPr>
            <a:spLocks noGrp="1"/>
          </p:cNvSpPr>
          <p:nvPr>
            <p:ph type="sldNum" sz="quarter" idx="17"/>
          </p:nvPr>
        </p:nvSpPr>
        <p:spPr/>
        <p:txBody>
          <a:bodyPr/>
          <a:lstStyle/>
          <a:p>
            <a:fld id="{BC676DD6-27FC-9A4B-8D74-72AD8936F71D}" type="slidenum">
              <a:rPr lang="en-US" smtClean="0"/>
              <a:t>‹#›</a:t>
            </a:fld>
            <a:endParaRPr lang="en-US"/>
          </a:p>
        </p:txBody>
      </p:sp>
    </p:spTree>
    <p:extLst>
      <p:ext uri="{BB962C8B-B14F-4D97-AF65-F5344CB8AC3E}">
        <p14:creationId xmlns:p14="http://schemas.microsoft.com/office/powerpoint/2010/main" val="4199694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Image Slide">
    <p:spTree>
      <p:nvGrpSpPr>
        <p:cNvPr id="1" name=""/>
        <p:cNvGrpSpPr/>
        <p:nvPr/>
      </p:nvGrpSpPr>
      <p:grpSpPr>
        <a:xfrm>
          <a:off x="0" y="0"/>
          <a:ext cx="0" cy="0"/>
          <a:chOff x="0" y="0"/>
          <a:chExt cx="0" cy="0"/>
        </a:xfrm>
      </p:grpSpPr>
      <p:sp>
        <p:nvSpPr>
          <p:cNvPr id="17" name="Text Placeholder 18"/>
          <p:cNvSpPr>
            <a:spLocks noGrp="1"/>
          </p:cNvSpPr>
          <p:nvPr>
            <p:ph type="body" sz="quarter" idx="13"/>
          </p:nvPr>
        </p:nvSpPr>
        <p:spPr>
          <a:xfrm>
            <a:off x="251520" y="1404000"/>
            <a:ext cx="4105151" cy="4536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20" name="Picture Placeholder 19"/>
          <p:cNvSpPr>
            <a:spLocks noGrp="1"/>
          </p:cNvSpPr>
          <p:nvPr>
            <p:ph type="pic" sz="quarter" idx="15"/>
          </p:nvPr>
        </p:nvSpPr>
        <p:spPr>
          <a:xfrm>
            <a:off x="4788024" y="1404000"/>
            <a:ext cx="4105151" cy="4536405"/>
          </a:xfrm>
        </p:spPr>
        <p:txBody>
          <a:bodyPr/>
          <a:lstStyle/>
          <a:p>
            <a:endParaRPr lang="en-US" dirty="0"/>
          </a:p>
        </p:txBody>
      </p:sp>
      <p:cxnSp>
        <p:nvCxnSpPr>
          <p:cNvPr id="9" name="Straight Connector 8"/>
          <p:cNvCxnSpPr/>
          <p:nvPr userDrawn="1"/>
        </p:nvCxnSpPr>
        <p:spPr>
          <a:xfrm>
            <a:off x="251520" y="6165304"/>
            <a:ext cx="8640960" cy="0"/>
          </a:xfrm>
          <a:prstGeom prst="line">
            <a:avLst/>
          </a:prstGeom>
          <a:ln w="12700">
            <a:solidFill>
              <a:srgbClr val="0077C8"/>
            </a:solidFill>
          </a:ln>
        </p:spPr>
        <p:style>
          <a:lnRef idx="1">
            <a:schemeClr val="accent1"/>
          </a:lnRef>
          <a:fillRef idx="0">
            <a:schemeClr val="accent1"/>
          </a:fillRef>
          <a:effectRef idx="0">
            <a:schemeClr val="accent1"/>
          </a:effectRef>
          <a:fontRef idx="minor">
            <a:schemeClr val="tx1"/>
          </a:fontRef>
        </p:style>
      </p:cxnSp>
      <p:sp>
        <p:nvSpPr>
          <p:cNvPr id="12" name="Title 15"/>
          <p:cNvSpPr>
            <a:spLocks noGrp="1"/>
          </p:cNvSpPr>
          <p:nvPr>
            <p:ph type="title"/>
          </p:nvPr>
        </p:nvSpPr>
        <p:spPr>
          <a:xfrm>
            <a:off x="251520" y="260201"/>
            <a:ext cx="6336704" cy="810327"/>
          </a:xfrm>
        </p:spPr>
        <p:txBody>
          <a:bodyPr/>
          <a:lstStyle/>
          <a:p>
            <a:r>
              <a:rPr lang="en-GB" dirty="0"/>
              <a:t>Click to edit Master title style</a:t>
            </a:r>
            <a:endParaRPr lang="en-US"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8264" y="260201"/>
            <a:ext cx="1944216" cy="810327"/>
          </a:xfrm>
          <a:prstGeom prst="rect">
            <a:avLst/>
          </a:prstGeom>
        </p:spPr>
      </p:pic>
      <p:sp>
        <p:nvSpPr>
          <p:cNvPr id="5" name="Footer Placeholder 4">
            <a:extLst>
              <a:ext uri="{FF2B5EF4-FFF2-40B4-BE49-F238E27FC236}">
                <a16:creationId xmlns:a16="http://schemas.microsoft.com/office/drawing/2014/main" id="{669B5E47-A63C-48CA-AF8C-BEA445C44D2F}"/>
              </a:ext>
            </a:extLst>
          </p:cNvPr>
          <p:cNvSpPr>
            <a:spLocks noGrp="1"/>
          </p:cNvSpPr>
          <p:nvPr>
            <p:ph type="ftr" sz="quarter" idx="16"/>
          </p:nvPr>
        </p:nvSpPr>
        <p:spPr/>
        <p:txBody>
          <a:bodyPr/>
          <a:lstStyle/>
          <a:p>
            <a:endParaRPr lang="en-GB" dirty="0"/>
          </a:p>
        </p:txBody>
      </p:sp>
      <p:sp>
        <p:nvSpPr>
          <p:cNvPr id="6" name="Slide Number Placeholder 5">
            <a:extLst>
              <a:ext uri="{FF2B5EF4-FFF2-40B4-BE49-F238E27FC236}">
                <a16:creationId xmlns:a16="http://schemas.microsoft.com/office/drawing/2014/main" id="{95E094AC-8687-4416-B2B3-115C08E73FC6}"/>
              </a:ext>
            </a:extLst>
          </p:cNvPr>
          <p:cNvSpPr>
            <a:spLocks noGrp="1"/>
          </p:cNvSpPr>
          <p:nvPr>
            <p:ph type="sldNum" sz="quarter" idx="17"/>
          </p:nvPr>
        </p:nvSpPr>
        <p:spPr/>
        <p:txBody>
          <a:bodyPr/>
          <a:lstStyle/>
          <a:p>
            <a:fld id="{BC676DD6-27FC-9A4B-8D74-72AD8936F71D}" type="slidenum">
              <a:rPr lang="en-US" smtClean="0"/>
              <a:t>‹#›</a:t>
            </a:fld>
            <a:endParaRPr lang="en-US"/>
          </a:p>
        </p:txBody>
      </p:sp>
    </p:spTree>
    <p:extLst>
      <p:ext uri="{BB962C8B-B14F-4D97-AF65-F5344CB8AC3E}">
        <p14:creationId xmlns:p14="http://schemas.microsoft.com/office/powerpoint/2010/main" val="1265165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4" name="Picture Placeholder 3"/>
          <p:cNvSpPr>
            <a:spLocks noGrp="1"/>
          </p:cNvSpPr>
          <p:nvPr>
            <p:ph type="pic" sz="quarter" idx="15"/>
          </p:nvPr>
        </p:nvSpPr>
        <p:spPr>
          <a:xfrm>
            <a:off x="250825" y="1404000"/>
            <a:ext cx="8642350" cy="4537075"/>
          </a:xfrm>
        </p:spPr>
        <p:txBody>
          <a:bodyPr/>
          <a:lstStyle/>
          <a:p>
            <a:endParaRPr lang="en-US"/>
          </a:p>
        </p:txBody>
      </p:sp>
      <p:cxnSp>
        <p:nvCxnSpPr>
          <p:cNvPr id="8" name="Straight Connector 7"/>
          <p:cNvCxnSpPr/>
          <p:nvPr userDrawn="1"/>
        </p:nvCxnSpPr>
        <p:spPr>
          <a:xfrm>
            <a:off x="251520" y="6165304"/>
            <a:ext cx="8640960" cy="0"/>
          </a:xfrm>
          <a:prstGeom prst="line">
            <a:avLst/>
          </a:prstGeom>
          <a:ln w="12700">
            <a:solidFill>
              <a:srgbClr val="0077C8"/>
            </a:solidFill>
          </a:ln>
        </p:spPr>
        <p:style>
          <a:lnRef idx="1">
            <a:schemeClr val="accent1"/>
          </a:lnRef>
          <a:fillRef idx="0">
            <a:schemeClr val="accent1"/>
          </a:fillRef>
          <a:effectRef idx="0">
            <a:schemeClr val="accent1"/>
          </a:effectRef>
          <a:fontRef idx="minor">
            <a:schemeClr val="tx1"/>
          </a:fontRef>
        </p:style>
      </p:cxnSp>
      <p:sp>
        <p:nvSpPr>
          <p:cNvPr id="9" name="Title 15"/>
          <p:cNvSpPr>
            <a:spLocks noGrp="1"/>
          </p:cNvSpPr>
          <p:nvPr>
            <p:ph type="title"/>
          </p:nvPr>
        </p:nvSpPr>
        <p:spPr>
          <a:xfrm>
            <a:off x="251520" y="260201"/>
            <a:ext cx="6336704" cy="810327"/>
          </a:xfrm>
        </p:spPr>
        <p:txBody>
          <a:bodyPr/>
          <a:lstStyle/>
          <a:p>
            <a:r>
              <a:rPr lang="en-GB" dirty="0"/>
              <a:t>Click to edit Master title style</a:t>
            </a: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8264" y="260201"/>
            <a:ext cx="1944216" cy="810327"/>
          </a:xfrm>
          <a:prstGeom prst="rect">
            <a:avLst/>
          </a:prstGeom>
        </p:spPr>
      </p:pic>
      <p:sp>
        <p:nvSpPr>
          <p:cNvPr id="6" name="Footer Placeholder 5">
            <a:extLst>
              <a:ext uri="{FF2B5EF4-FFF2-40B4-BE49-F238E27FC236}">
                <a16:creationId xmlns:a16="http://schemas.microsoft.com/office/drawing/2014/main" id="{D7425D7F-ED07-4414-BF61-C086B4E7485B}"/>
              </a:ext>
            </a:extLst>
          </p:cNvPr>
          <p:cNvSpPr>
            <a:spLocks noGrp="1"/>
          </p:cNvSpPr>
          <p:nvPr>
            <p:ph type="ftr" sz="quarter" idx="16"/>
          </p:nvPr>
        </p:nvSpPr>
        <p:spPr/>
        <p:txBody>
          <a:bodyPr/>
          <a:lstStyle/>
          <a:p>
            <a:endParaRPr lang="en-GB" dirty="0"/>
          </a:p>
        </p:txBody>
      </p:sp>
      <p:sp>
        <p:nvSpPr>
          <p:cNvPr id="7" name="Slide Number Placeholder 6">
            <a:extLst>
              <a:ext uri="{FF2B5EF4-FFF2-40B4-BE49-F238E27FC236}">
                <a16:creationId xmlns:a16="http://schemas.microsoft.com/office/drawing/2014/main" id="{B0C31B62-6FDE-4744-8627-D40ECD2853C6}"/>
              </a:ext>
            </a:extLst>
          </p:cNvPr>
          <p:cNvSpPr>
            <a:spLocks noGrp="1"/>
          </p:cNvSpPr>
          <p:nvPr>
            <p:ph type="sldNum" sz="quarter" idx="17"/>
          </p:nvPr>
        </p:nvSpPr>
        <p:spPr/>
        <p:txBody>
          <a:bodyPr/>
          <a:lstStyle/>
          <a:p>
            <a:fld id="{BC676DD6-27FC-9A4B-8D74-72AD8936F71D}" type="slidenum">
              <a:rPr lang="en-US" smtClean="0"/>
              <a:t>‹#›</a:t>
            </a:fld>
            <a:endParaRPr lang="en-US"/>
          </a:p>
        </p:txBody>
      </p:sp>
    </p:spTree>
    <p:extLst>
      <p:ext uri="{BB962C8B-B14F-4D97-AF65-F5344CB8AC3E}">
        <p14:creationId xmlns:p14="http://schemas.microsoft.com/office/powerpoint/2010/main" val="867021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Images">
    <p:spTree>
      <p:nvGrpSpPr>
        <p:cNvPr id="1" name=""/>
        <p:cNvGrpSpPr/>
        <p:nvPr/>
      </p:nvGrpSpPr>
      <p:grpSpPr>
        <a:xfrm>
          <a:off x="0" y="0"/>
          <a:ext cx="0" cy="0"/>
          <a:chOff x="0" y="0"/>
          <a:chExt cx="0" cy="0"/>
        </a:xfrm>
      </p:grpSpPr>
      <p:sp>
        <p:nvSpPr>
          <p:cNvPr id="20" name="Picture Placeholder 19"/>
          <p:cNvSpPr>
            <a:spLocks noGrp="1"/>
          </p:cNvSpPr>
          <p:nvPr>
            <p:ph type="pic" sz="quarter" idx="15"/>
          </p:nvPr>
        </p:nvSpPr>
        <p:spPr>
          <a:xfrm>
            <a:off x="4788024" y="1404000"/>
            <a:ext cx="4105151" cy="4536405"/>
          </a:xfrm>
        </p:spPr>
        <p:txBody>
          <a:bodyPr/>
          <a:lstStyle/>
          <a:p>
            <a:endParaRPr lang="en-US"/>
          </a:p>
        </p:txBody>
      </p:sp>
      <p:sp>
        <p:nvSpPr>
          <p:cNvPr id="12" name="Picture Placeholder 19"/>
          <p:cNvSpPr>
            <a:spLocks noGrp="1"/>
          </p:cNvSpPr>
          <p:nvPr>
            <p:ph type="pic" sz="quarter" idx="16"/>
          </p:nvPr>
        </p:nvSpPr>
        <p:spPr>
          <a:xfrm>
            <a:off x="250825" y="1404000"/>
            <a:ext cx="4105151" cy="4536405"/>
          </a:xfrm>
        </p:spPr>
        <p:txBody>
          <a:bodyPr/>
          <a:lstStyle/>
          <a:p>
            <a:endParaRPr lang="en-US"/>
          </a:p>
        </p:txBody>
      </p:sp>
      <p:cxnSp>
        <p:nvCxnSpPr>
          <p:cNvPr id="9" name="Straight Connector 8"/>
          <p:cNvCxnSpPr/>
          <p:nvPr userDrawn="1"/>
        </p:nvCxnSpPr>
        <p:spPr>
          <a:xfrm>
            <a:off x="251520" y="6165304"/>
            <a:ext cx="8640960" cy="0"/>
          </a:xfrm>
          <a:prstGeom prst="line">
            <a:avLst/>
          </a:prstGeom>
          <a:ln w="12700">
            <a:solidFill>
              <a:srgbClr val="0077C8"/>
            </a:solidFill>
          </a:ln>
        </p:spPr>
        <p:style>
          <a:lnRef idx="1">
            <a:schemeClr val="accent1"/>
          </a:lnRef>
          <a:fillRef idx="0">
            <a:schemeClr val="accent1"/>
          </a:fillRef>
          <a:effectRef idx="0">
            <a:schemeClr val="accent1"/>
          </a:effectRef>
          <a:fontRef idx="minor">
            <a:schemeClr val="tx1"/>
          </a:fontRef>
        </p:style>
      </p:cxnSp>
      <p:sp>
        <p:nvSpPr>
          <p:cNvPr id="13" name="Title 15"/>
          <p:cNvSpPr>
            <a:spLocks noGrp="1"/>
          </p:cNvSpPr>
          <p:nvPr>
            <p:ph type="title"/>
          </p:nvPr>
        </p:nvSpPr>
        <p:spPr>
          <a:xfrm>
            <a:off x="251520" y="260201"/>
            <a:ext cx="6336704" cy="810327"/>
          </a:xfrm>
        </p:spPr>
        <p:txBody>
          <a:bodyPr/>
          <a:lstStyle/>
          <a:p>
            <a:r>
              <a:rPr lang="en-GB" dirty="0"/>
              <a:t>Click to edit Master title style</a:t>
            </a: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8264" y="260201"/>
            <a:ext cx="1944216" cy="810327"/>
          </a:xfrm>
          <a:prstGeom prst="rect">
            <a:avLst/>
          </a:prstGeom>
        </p:spPr>
      </p:pic>
      <p:sp>
        <p:nvSpPr>
          <p:cNvPr id="5" name="Footer Placeholder 4">
            <a:extLst>
              <a:ext uri="{FF2B5EF4-FFF2-40B4-BE49-F238E27FC236}">
                <a16:creationId xmlns:a16="http://schemas.microsoft.com/office/drawing/2014/main" id="{E6AF2C60-66F1-4F86-9B5A-96C54CC4D516}"/>
              </a:ext>
            </a:extLst>
          </p:cNvPr>
          <p:cNvSpPr>
            <a:spLocks noGrp="1"/>
          </p:cNvSpPr>
          <p:nvPr>
            <p:ph type="ftr" sz="quarter" idx="17"/>
          </p:nvPr>
        </p:nvSpPr>
        <p:spPr/>
        <p:txBody>
          <a:bodyPr/>
          <a:lstStyle/>
          <a:p>
            <a:endParaRPr lang="en-GB" dirty="0"/>
          </a:p>
        </p:txBody>
      </p:sp>
      <p:sp>
        <p:nvSpPr>
          <p:cNvPr id="6" name="Slide Number Placeholder 5">
            <a:extLst>
              <a:ext uri="{FF2B5EF4-FFF2-40B4-BE49-F238E27FC236}">
                <a16:creationId xmlns:a16="http://schemas.microsoft.com/office/drawing/2014/main" id="{C2EBBC15-9F06-47B0-BA55-4187669F2080}"/>
              </a:ext>
            </a:extLst>
          </p:cNvPr>
          <p:cNvSpPr>
            <a:spLocks noGrp="1"/>
          </p:cNvSpPr>
          <p:nvPr>
            <p:ph type="sldNum" sz="quarter" idx="18"/>
          </p:nvPr>
        </p:nvSpPr>
        <p:spPr/>
        <p:txBody>
          <a:bodyPr/>
          <a:lstStyle/>
          <a:p>
            <a:fld id="{BC676DD6-27FC-9A4B-8D74-72AD8936F71D}" type="slidenum">
              <a:rPr lang="en-US" smtClean="0"/>
              <a:t>‹#›</a:t>
            </a:fld>
            <a:endParaRPr lang="en-US"/>
          </a:p>
        </p:txBody>
      </p:sp>
    </p:spTree>
    <p:extLst>
      <p:ext uri="{BB962C8B-B14F-4D97-AF65-F5344CB8AC3E}">
        <p14:creationId xmlns:p14="http://schemas.microsoft.com/office/powerpoint/2010/main" val="1233478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Images">
    <p:spTree>
      <p:nvGrpSpPr>
        <p:cNvPr id="1" name=""/>
        <p:cNvGrpSpPr/>
        <p:nvPr/>
      </p:nvGrpSpPr>
      <p:grpSpPr>
        <a:xfrm>
          <a:off x="0" y="0"/>
          <a:ext cx="0" cy="0"/>
          <a:chOff x="0" y="0"/>
          <a:chExt cx="0" cy="0"/>
        </a:xfrm>
      </p:grpSpPr>
      <p:sp>
        <p:nvSpPr>
          <p:cNvPr id="20" name="Picture Placeholder 19"/>
          <p:cNvSpPr>
            <a:spLocks noGrp="1"/>
          </p:cNvSpPr>
          <p:nvPr>
            <p:ph type="pic" sz="quarter" idx="15"/>
          </p:nvPr>
        </p:nvSpPr>
        <p:spPr>
          <a:xfrm>
            <a:off x="4788024" y="1404000"/>
            <a:ext cx="4105151" cy="2160000"/>
          </a:xfrm>
        </p:spPr>
        <p:txBody>
          <a:bodyPr/>
          <a:lstStyle/>
          <a:p>
            <a:endParaRPr lang="en-US"/>
          </a:p>
        </p:txBody>
      </p:sp>
      <p:sp>
        <p:nvSpPr>
          <p:cNvPr id="12" name="Picture Placeholder 19"/>
          <p:cNvSpPr>
            <a:spLocks noGrp="1"/>
          </p:cNvSpPr>
          <p:nvPr>
            <p:ph type="pic" sz="quarter" idx="16"/>
          </p:nvPr>
        </p:nvSpPr>
        <p:spPr>
          <a:xfrm>
            <a:off x="250825" y="1404000"/>
            <a:ext cx="4105151" cy="2160000"/>
          </a:xfrm>
        </p:spPr>
        <p:txBody>
          <a:bodyPr/>
          <a:lstStyle/>
          <a:p>
            <a:endParaRPr lang="en-US"/>
          </a:p>
        </p:txBody>
      </p:sp>
      <p:sp>
        <p:nvSpPr>
          <p:cNvPr id="17" name="Picture Placeholder 19"/>
          <p:cNvSpPr>
            <a:spLocks noGrp="1"/>
          </p:cNvSpPr>
          <p:nvPr>
            <p:ph type="pic" sz="quarter" idx="17"/>
          </p:nvPr>
        </p:nvSpPr>
        <p:spPr>
          <a:xfrm>
            <a:off x="4788024" y="3780023"/>
            <a:ext cx="4105151" cy="2160000"/>
          </a:xfrm>
        </p:spPr>
        <p:txBody>
          <a:bodyPr/>
          <a:lstStyle/>
          <a:p>
            <a:endParaRPr lang="en-US"/>
          </a:p>
        </p:txBody>
      </p:sp>
      <p:sp>
        <p:nvSpPr>
          <p:cNvPr id="18" name="Picture Placeholder 19"/>
          <p:cNvSpPr>
            <a:spLocks noGrp="1"/>
          </p:cNvSpPr>
          <p:nvPr>
            <p:ph type="pic" sz="quarter" idx="18"/>
          </p:nvPr>
        </p:nvSpPr>
        <p:spPr>
          <a:xfrm>
            <a:off x="250825" y="3780023"/>
            <a:ext cx="4105151" cy="2160000"/>
          </a:xfrm>
        </p:spPr>
        <p:txBody>
          <a:bodyPr/>
          <a:lstStyle/>
          <a:p>
            <a:endParaRPr lang="en-US"/>
          </a:p>
        </p:txBody>
      </p:sp>
      <p:cxnSp>
        <p:nvCxnSpPr>
          <p:cNvPr id="13" name="Straight Connector 12"/>
          <p:cNvCxnSpPr/>
          <p:nvPr userDrawn="1"/>
        </p:nvCxnSpPr>
        <p:spPr>
          <a:xfrm>
            <a:off x="251520" y="6165304"/>
            <a:ext cx="8640960" cy="0"/>
          </a:xfrm>
          <a:prstGeom prst="line">
            <a:avLst/>
          </a:prstGeom>
          <a:ln w="12700">
            <a:solidFill>
              <a:srgbClr val="0077C8"/>
            </a:solidFill>
          </a:ln>
        </p:spPr>
        <p:style>
          <a:lnRef idx="1">
            <a:schemeClr val="accent1"/>
          </a:lnRef>
          <a:fillRef idx="0">
            <a:schemeClr val="accent1"/>
          </a:fillRef>
          <a:effectRef idx="0">
            <a:schemeClr val="accent1"/>
          </a:effectRef>
          <a:fontRef idx="minor">
            <a:schemeClr val="tx1"/>
          </a:fontRef>
        </p:style>
      </p:cxnSp>
      <p:sp>
        <p:nvSpPr>
          <p:cNvPr id="14" name="Title 15"/>
          <p:cNvSpPr>
            <a:spLocks noGrp="1"/>
          </p:cNvSpPr>
          <p:nvPr>
            <p:ph type="title"/>
          </p:nvPr>
        </p:nvSpPr>
        <p:spPr>
          <a:xfrm>
            <a:off x="251520" y="260201"/>
            <a:ext cx="6336704" cy="810327"/>
          </a:xfrm>
        </p:spPr>
        <p:txBody>
          <a:bodyPr/>
          <a:lstStyle/>
          <a:p>
            <a:r>
              <a:rPr lang="en-GB" dirty="0"/>
              <a:t>Click to edit Master title style</a:t>
            </a:r>
            <a:endParaRPr lang="en-US" dirty="0"/>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48264" y="260201"/>
            <a:ext cx="1944216" cy="810327"/>
          </a:xfrm>
          <a:prstGeom prst="rect">
            <a:avLst/>
          </a:prstGeom>
        </p:spPr>
      </p:pic>
      <p:sp>
        <p:nvSpPr>
          <p:cNvPr id="5" name="Footer Placeholder 4">
            <a:extLst>
              <a:ext uri="{FF2B5EF4-FFF2-40B4-BE49-F238E27FC236}">
                <a16:creationId xmlns:a16="http://schemas.microsoft.com/office/drawing/2014/main" id="{A0C2A3E1-230A-4B3F-AEFD-4F88E722ED1D}"/>
              </a:ext>
            </a:extLst>
          </p:cNvPr>
          <p:cNvSpPr>
            <a:spLocks noGrp="1"/>
          </p:cNvSpPr>
          <p:nvPr>
            <p:ph type="ftr" sz="quarter" idx="19"/>
          </p:nvPr>
        </p:nvSpPr>
        <p:spPr/>
        <p:txBody>
          <a:bodyPr/>
          <a:lstStyle/>
          <a:p>
            <a:endParaRPr lang="en-GB" dirty="0"/>
          </a:p>
        </p:txBody>
      </p:sp>
      <p:sp>
        <p:nvSpPr>
          <p:cNvPr id="6" name="Slide Number Placeholder 5">
            <a:extLst>
              <a:ext uri="{FF2B5EF4-FFF2-40B4-BE49-F238E27FC236}">
                <a16:creationId xmlns:a16="http://schemas.microsoft.com/office/drawing/2014/main" id="{9417DF15-179F-440F-A6B1-61B719498A23}"/>
              </a:ext>
            </a:extLst>
          </p:cNvPr>
          <p:cNvSpPr>
            <a:spLocks noGrp="1"/>
          </p:cNvSpPr>
          <p:nvPr>
            <p:ph type="sldNum" sz="quarter" idx="20"/>
          </p:nvPr>
        </p:nvSpPr>
        <p:spPr/>
        <p:txBody>
          <a:bodyPr/>
          <a:lstStyle/>
          <a:p>
            <a:fld id="{BC676DD6-27FC-9A4B-8D74-72AD8936F71D}" type="slidenum">
              <a:rPr lang="en-US" smtClean="0"/>
              <a:t>‹#›</a:t>
            </a:fld>
            <a:endParaRPr lang="en-US"/>
          </a:p>
        </p:txBody>
      </p:sp>
    </p:spTree>
    <p:extLst>
      <p:ext uri="{BB962C8B-B14F-4D97-AF65-F5344CB8AC3E}">
        <p14:creationId xmlns:p14="http://schemas.microsoft.com/office/powerpoint/2010/main" val="1311611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1"/>
          <p:cNvSpPr>
            <a:spLocks noGrp="1"/>
          </p:cNvSpPr>
          <p:nvPr>
            <p:ph type="title"/>
          </p:nvPr>
        </p:nvSpPr>
        <p:spPr>
          <a:xfrm>
            <a:off x="251520" y="252000"/>
            <a:ext cx="6336704" cy="792088"/>
          </a:xfrm>
          <a:prstGeom prst="rect">
            <a:avLst/>
          </a:prstGeom>
        </p:spPr>
        <p:txBody>
          <a:bodyPr vert="horz" lIns="0" tIns="0" rIns="0" bIns="0" rtlCol="0" anchor="b" anchorCtr="0">
            <a:normAutofit/>
          </a:bodyPr>
          <a:lstStyle/>
          <a:p>
            <a:r>
              <a:rPr lang="en-GB" dirty="0"/>
              <a:t>Click to edit Master title style</a:t>
            </a:r>
            <a:endParaRPr lang="en-US" dirty="0"/>
          </a:p>
        </p:txBody>
      </p:sp>
      <p:sp>
        <p:nvSpPr>
          <p:cNvPr id="10" name="Text Placeholder 2"/>
          <p:cNvSpPr>
            <a:spLocks noGrp="1"/>
          </p:cNvSpPr>
          <p:nvPr>
            <p:ph type="body" idx="1"/>
          </p:nvPr>
        </p:nvSpPr>
        <p:spPr>
          <a:xfrm>
            <a:off x="251520" y="1404000"/>
            <a:ext cx="8640960" cy="4525963"/>
          </a:xfrm>
          <a:prstGeom prst="rect">
            <a:avLst/>
          </a:prstGeom>
        </p:spPr>
        <p:txBody>
          <a:bodyPr vert="horz" lIns="0" tIns="0" rIns="0" bIns="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Slide Number Placeholder 5"/>
          <p:cNvSpPr>
            <a:spLocks noGrp="1"/>
          </p:cNvSpPr>
          <p:nvPr>
            <p:ph type="sldNum" sz="quarter" idx="4"/>
          </p:nvPr>
        </p:nvSpPr>
        <p:spPr>
          <a:xfrm>
            <a:off x="7812360" y="6381328"/>
            <a:ext cx="1080120" cy="288032"/>
          </a:xfrm>
          <a:prstGeom prst="rect">
            <a:avLst/>
          </a:prstGeom>
        </p:spPr>
        <p:txBody>
          <a:bodyPr vert="horz" lIns="0" tIns="0" rIns="0" bIns="0" rtlCol="0" anchor="t" anchorCtr="0"/>
          <a:lstStyle>
            <a:lvl1pPr algn="r">
              <a:defRPr sz="1200">
                <a:solidFill>
                  <a:schemeClr val="tx1">
                    <a:tint val="75000"/>
                  </a:schemeClr>
                </a:solidFill>
              </a:defRPr>
            </a:lvl1pPr>
          </a:lstStyle>
          <a:p>
            <a:fld id="{BC676DD6-27FC-9A4B-8D74-72AD8936F71D}" type="slidenum">
              <a:rPr lang="en-US" smtClean="0"/>
              <a:t>‹#›</a:t>
            </a:fld>
            <a:endParaRPr lang="en-US"/>
          </a:p>
        </p:txBody>
      </p:sp>
      <p:sp>
        <p:nvSpPr>
          <p:cNvPr id="3" name="Footer Placeholder 2">
            <a:extLst>
              <a:ext uri="{FF2B5EF4-FFF2-40B4-BE49-F238E27FC236}">
                <a16:creationId xmlns:a16="http://schemas.microsoft.com/office/drawing/2014/main" id="{6307DECE-1802-4A3F-B89E-4812036A24F3}"/>
              </a:ext>
            </a:extLst>
          </p:cNvPr>
          <p:cNvSpPr>
            <a:spLocks noGrp="1"/>
          </p:cNvSpPr>
          <p:nvPr>
            <p:ph type="ftr" sz="quarter" idx="3"/>
          </p:nvPr>
        </p:nvSpPr>
        <p:spPr>
          <a:xfrm>
            <a:off x="251520" y="6381328"/>
            <a:ext cx="6336704" cy="288000"/>
          </a:xfrm>
          <a:prstGeom prst="rect">
            <a:avLst/>
          </a:prstGeom>
        </p:spPr>
        <p:txBody>
          <a:bodyPr vert="horz" lIns="0" tIns="0" rIns="0" bIns="0" rtlCol="0" anchor="t" anchorCtr="0"/>
          <a:lstStyle>
            <a:lvl1pPr algn="l">
              <a:defRPr sz="1200">
                <a:solidFill>
                  <a:schemeClr val="tx1">
                    <a:tint val="75000"/>
                  </a:schemeClr>
                </a:solidFill>
              </a:defRPr>
            </a:lvl1pPr>
          </a:lstStyle>
          <a:p>
            <a:endParaRPr lang="en-GB" dirty="0"/>
          </a:p>
        </p:txBody>
      </p:sp>
    </p:spTree>
    <p:extLst>
      <p:ext uri="{BB962C8B-B14F-4D97-AF65-F5344CB8AC3E}">
        <p14:creationId xmlns:p14="http://schemas.microsoft.com/office/powerpoint/2010/main" val="1946611818"/>
      </p:ext>
    </p:extLst>
  </p:cSld>
  <p:clrMap bg1="lt1" tx1="dk1" bg2="lt2" tx2="dk2" accent1="accent1" accent2="accent2" accent3="accent3" accent4="accent4" accent5="accent5" accent6="accent6" hlink="hlink" folHlink="folHlink"/>
  <p:sldLayoutIdLst>
    <p:sldLayoutId id="2147483649" r:id="rId1"/>
    <p:sldLayoutId id="2147483669" r:id="rId2"/>
    <p:sldLayoutId id="2147483668" r:id="rId3"/>
    <p:sldLayoutId id="2147483675" r:id="rId4"/>
    <p:sldLayoutId id="2147483654" r:id="rId5"/>
    <p:sldLayoutId id="2147483671" r:id="rId6"/>
    <p:sldLayoutId id="2147483672" r:id="rId7"/>
    <p:sldLayoutId id="2147483674" r:id="rId8"/>
    <p:sldLayoutId id="2147483684" r:id="rId9"/>
    <p:sldLayoutId id="2147483678" r:id="rId10"/>
    <p:sldLayoutId id="2147483676" r:id="rId11"/>
    <p:sldLayoutId id="2147483677" r:id="rId12"/>
    <p:sldLayoutId id="2147483679" r:id="rId13"/>
    <p:sldLayoutId id="2147483680" r:id="rId14"/>
    <p:sldLayoutId id="2147483681" r:id="rId15"/>
    <p:sldLayoutId id="2147483682" r:id="rId16"/>
    <p:sldLayoutId id="2147483670" r:id="rId17"/>
    <p:sldLayoutId id="2147483683" r:id="rId18"/>
    <p:sldLayoutId id="2147483673" r:id="rId19"/>
    <p:sldLayoutId id="2147483650" r:id="rId20"/>
  </p:sldLayoutIdLst>
  <p:hf hdr="0"/>
  <p:txStyles>
    <p:titleStyle>
      <a:lvl1pPr algn="l" defTabSz="914400" rtl="0" eaLnBrk="1" latinLnBrk="0" hangingPunct="1">
        <a:spcBef>
          <a:spcPct val="0"/>
        </a:spcBef>
        <a:buNone/>
        <a:defRPr sz="2800" b="1" kern="1200">
          <a:solidFill>
            <a:schemeClr val="tx2"/>
          </a:solidFill>
          <a:latin typeface="+mj-lt"/>
          <a:ea typeface="+mj-ea"/>
          <a:cs typeface="+mj-cs"/>
        </a:defRPr>
      </a:lvl1pPr>
    </p:titleStyle>
    <p:bodyStyle>
      <a:lvl1pPr marL="0" indent="0" algn="l" defTabSz="914400" rtl="0" eaLnBrk="1" latinLnBrk="0" hangingPunct="1">
        <a:spcBef>
          <a:spcPct val="20000"/>
        </a:spcBef>
        <a:buFont typeface="Arial" panose="020B0604020202020204" pitchFamily="34" charset="0"/>
        <a:buNone/>
        <a:defRPr sz="1800" kern="1200">
          <a:solidFill>
            <a:schemeClr val="tx1"/>
          </a:solidFill>
          <a:latin typeface="+mn-lt"/>
          <a:ea typeface="+mn-ea"/>
          <a:cs typeface="+mn-cs"/>
        </a:defRPr>
      </a:lvl1pPr>
      <a:lvl2pPr marL="180000" indent="-180000" algn="l" defTabSz="914400" rtl="0" eaLnBrk="1" latinLnBrk="0" hangingPunct="1">
        <a:spcBef>
          <a:spcPct val="20000"/>
        </a:spcBef>
        <a:buClr>
          <a:schemeClr val="tx2"/>
        </a:buClr>
        <a:buFont typeface="Arial"/>
        <a:buChar char="•"/>
        <a:defRPr sz="1800" kern="1200">
          <a:solidFill>
            <a:schemeClr val="tx1"/>
          </a:solidFill>
          <a:latin typeface="+mn-lt"/>
          <a:ea typeface="+mn-ea"/>
          <a:cs typeface="+mn-cs"/>
        </a:defRPr>
      </a:lvl2pPr>
      <a:lvl3pPr marL="540000" indent="-216000" algn="l" defTabSz="914400" rtl="0" eaLnBrk="1" latinLnBrk="0" hangingPunct="1">
        <a:spcBef>
          <a:spcPct val="20000"/>
        </a:spcBef>
        <a:buClr>
          <a:schemeClr val="tx2"/>
        </a:buClr>
        <a:buFont typeface="Lucida Grande"/>
        <a:buChar char="-"/>
        <a:defRPr sz="1800" kern="1200">
          <a:solidFill>
            <a:schemeClr val="tx1"/>
          </a:solidFill>
          <a:latin typeface="+mn-lt"/>
          <a:ea typeface="+mn-ea"/>
          <a:cs typeface="+mn-cs"/>
        </a:defRPr>
      </a:lvl3pPr>
      <a:lvl4pPr marL="900000" indent="-216000" algn="l" defTabSz="914400" rtl="0" eaLnBrk="1" latinLnBrk="0" hangingPunct="1">
        <a:spcBef>
          <a:spcPct val="20000"/>
        </a:spcBef>
        <a:buClr>
          <a:schemeClr val="tx2"/>
        </a:buClr>
        <a:buFont typeface="Lucida Grande"/>
        <a:buChar char="-"/>
        <a:defRPr sz="1800" kern="1200">
          <a:solidFill>
            <a:schemeClr val="tx1"/>
          </a:solidFill>
          <a:latin typeface="+mn-lt"/>
          <a:ea typeface="+mn-ea"/>
          <a:cs typeface="+mn-cs"/>
        </a:defRPr>
      </a:lvl4pPr>
      <a:lvl5pPr marL="1260000" indent="-216000" algn="l" defTabSz="914400" rtl="0" eaLnBrk="1" latinLnBrk="0" hangingPunct="1">
        <a:spcBef>
          <a:spcPct val="20000"/>
        </a:spcBef>
        <a:buClr>
          <a:schemeClr val="tx2"/>
        </a:buClr>
        <a:buFont typeface="Lucida Grande"/>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bills.parliament.uk/bills/3946"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Reform of planning committees</a:t>
            </a:r>
          </a:p>
        </p:txBody>
      </p:sp>
      <p:sp>
        <p:nvSpPr>
          <p:cNvPr id="3" name="Text Placeholder 2"/>
          <p:cNvSpPr>
            <a:spLocks noGrp="1"/>
          </p:cNvSpPr>
          <p:nvPr>
            <p:ph type="body" sz="quarter" idx="10"/>
          </p:nvPr>
        </p:nvSpPr>
        <p:spPr>
          <a:xfrm>
            <a:off x="251520" y="3501455"/>
            <a:ext cx="8642350" cy="1151681"/>
          </a:xfrm>
        </p:spPr>
        <p:txBody>
          <a:bodyPr>
            <a:normAutofit fontScale="92500" lnSpcReduction="10000"/>
          </a:bodyPr>
          <a:lstStyle/>
          <a:p>
            <a:r>
              <a:rPr lang="en-US" dirty="0"/>
              <a:t>Technical consultation</a:t>
            </a:r>
          </a:p>
          <a:p>
            <a:endParaRPr lang="en-US" dirty="0"/>
          </a:p>
          <a:p>
            <a:r>
              <a:rPr lang="en-US" sz="1500" dirty="0"/>
              <a:t>Published 28 May 2025</a:t>
            </a:r>
          </a:p>
          <a:p>
            <a:r>
              <a:rPr lang="en-US" sz="1500" dirty="0"/>
              <a:t>Closes 23 July 2025</a:t>
            </a:r>
          </a:p>
        </p:txBody>
      </p:sp>
    </p:spTree>
    <p:extLst>
      <p:ext uri="{BB962C8B-B14F-4D97-AF65-F5344CB8AC3E}">
        <p14:creationId xmlns:p14="http://schemas.microsoft.com/office/powerpoint/2010/main" val="1437183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E15D5-837A-4B5C-B5AB-BBC5241E5159}"/>
              </a:ext>
            </a:extLst>
          </p:cNvPr>
          <p:cNvSpPr>
            <a:spLocks noGrp="1"/>
          </p:cNvSpPr>
          <p:nvPr>
            <p:ph type="title"/>
          </p:nvPr>
        </p:nvSpPr>
        <p:spPr/>
        <p:txBody>
          <a:bodyPr/>
          <a:lstStyle/>
          <a:p>
            <a:r>
              <a:rPr lang="en-GB" dirty="0"/>
              <a:t>Government objectives for reform</a:t>
            </a:r>
          </a:p>
        </p:txBody>
      </p:sp>
      <p:sp>
        <p:nvSpPr>
          <p:cNvPr id="3" name="Text Placeholder 2">
            <a:extLst>
              <a:ext uri="{FF2B5EF4-FFF2-40B4-BE49-F238E27FC236}">
                <a16:creationId xmlns:a16="http://schemas.microsoft.com/office/drawing/2014/main" id="{09E61330-22B6-4B7C-B267-DDF6A66B9332}"/>
              </a:ext>
            </a:extLst>
          </p:cNvPr>
          <p:cNvSpPr>
            <a:spLocks noGrp="1"/>
          </p:cNvSpPr>
          <p:nvPr>
            <p:ph type="body" sz="quarter" idx="13"/>
          </p:nvPr>
        </p:nvSpPr>
        <p:spPr/>
        <p:txBody>
          <a:bodyPr/>
          <a:lstStyle/>
          <a:p>
            <a:pPr algn="l"/>
            <a:r>
              <a:rPr lang="en-GB" sz="2000" b="0" i="0" dirty="0">
                <a:solidFill>
                  <a:srgbClr val="0B0C0C"/>
                </a:solidFill>
                <a:effectLst/>
                <a:latin typeface="GDS Transport"/>
              </a:rPr>
              <a:t>The Government have advised that reform is needed for the following reasons:</a:t>
            </a:r>
          </a:p>
          <a:p>
            <a:pPr marL="285750" indent="-285750" algn="l">
              <a:buFont typeface="Arial" panose="020B0604020202020204" pitchFamily="34" charset="0"/>
              <a:buChar char="•"/>
            </a:pPr>
            <a:endParaRPr lang="en-GB" sz="2000" dirty="0">
              <a:solidFill>
                <a:srgbClr val="0B0C0C"/>
              </a:solidFill>
              <a:latin typeface="GDS Transport"/>
            </a:endParaRPr>
          </a:p>
          <a:p>
            <a:pPr marL="285750" indent="-285750" algn="l">
              <a:buFont typeface="Arial" panose="020B0604020202020204" pitchFamily="34" charset="0"/>
              <a:buChar char="•"/>
            </a:pPr>
            <a:r>
              <a:rPr lang="en-GB" sz="2000" b="0" i="0" dirty="0">
                <a:solidFill>
                  <a:srgbClr val="0B0C0C"/>
                </a:solidFill>
                <a:effectLst/>
                <a:latin typeface="GDS Transport"/>
              </a:rPr>
              <a:t>encourage developers to submit good quality applications which are compliant with plan policies;</a:t>
            </a:r>
          </a:p>
          <a:p>
            <a:pPr marL="285750" indent="-285750" algn="l">
              <a:buFont typeface="Arial" panose="020B0604020202020204" pitchFamily="34" charset="0"/>
              <a:buChar char="•"/>
            </a:pPr>
            <a:r>
              <a:rPr lang="en-GB" sz="2000" b="0" i="0" dirty="0">
                <a:solidFill>
                  <a:srgbClr val="0B0C0C"/>
                </a:solidFill>
                <a:effectLst/>
                <a:latin typeface="GDS Transport"/>
              </a:rPr>
              <a:t>allow planning committees to focus their resources on complex or contentious development where local democratic oversight is required and a balanced planning judgement is made;</a:t>
            </a:r>
          </a:p>
          <a:p>
            <a:pPr marL="285750" indent="-285750" algn="l">
              <a:buFont typeface="Arial" panose="020B0604020202020204" pitchFamily="34" charset="0"/>
              <a:buChar char="•"/>
            </a:pPr>
            <a:r>
              <a:rPr lang="en-GB" sz="2000" b="0" i="0" dirty="0">
                <a:solidFill>
                  <a:srgbClr val="0B0C0C"/>
                </a:solidFill>
                <a:effectLst/>
                <a:latin typeface="GDS Transport"/>
              </a:rPr>
              <a:t>ensure planning committee members get the training and support they need to fulfil their duties effectively; and</a:t>
            </a:r>
          </a:p>
          <a:p>
            <a:pPr marL="285750" indent="-285750" algn="l">
              <a:buFont typeface="Arial" panose="020B0604020202020204" pitchFamily="34" charset="0"/>
              <a:buChar char="•"/>
            </a:pPr>
            <a:r>
              <a:rPr lang="en-GB" sz="2000" b="0" i="0" dirty="0">
                <a:solidFill>
                  <a:srgbClr val="0B0C0C"/>
                </a:solidFill>
                <a:effectLst/>
                <a:latin typeface="GDS Transport"/>
              </a:rPr>
              <a:t>empower planning professionals to make sound planning decisions on those cases aligned with the development plan.</a:t>
            </a:r>
          </a:p>
          <a:p>
            <a:endParaRPr lang="en-GB" dirty="0"/>
          </a:p>
        </p:txBody>
      </p:sp>
      <p:sp>
        <p:nvSpPr>
          <p:cNvPr id="4" name="Footer Placeholder 3">
            <a:extLst>
              <a:ext uri="{FF2B5EF4-FFF2-40B4-BE49-F238E27FC236}">
                <a16:creationId xmlns:a16="http://schemas.microsoft.com/office/drawing/2014/main" id="{8D0908B5-3961-44C2-98C5-264BD6924D46}"/>
              </a:ext>
            </a:extLst>
          </p:cNvPr>
          <p:cNvSpPr>
            <a:spLocks noGrp="1"/>
          </p:cNvSpPr>
          <p:nvPr>
            <p:ph type="ftr" sz="quarter" idx="14"/>
          </p:nvPr>
        </p:nvSpPr>
        <p:spPr/>
        <p:txBody>
          <a:bodyPr/>
          <a:lstStyle/>
          <a:p>
            <a:endParaRPr lang="en-GB" dirty="0"/>
          </a:p>
        </p:txBody>
      </p:sp>
      <p:sp>
        <p:nvSpPr>
          <p:cNvPr id="5" name="Slide Number Placeholder 4">
            <a:extLst>
              <a:ext uri="{FF2B5EF4-FFF2-40B4-BE49-F238E27FC236}">
                <a16:creationId xmlns:a16="http://schemas.microsoft.com/office/drawing/2014/main" id="{0006A41F-73C8-4421-B8D9-947561088BE1}"/>
              </a:ext>
            </a:extLst>
          </p:cNvPr>
          <p:cNvSpPr>
            <a:spLocks noGrp="1"/>
          </p:cNvSpPr>
          <p:nvPr>
            <p:ph type="sldNum" sz="quarter" idx="15"/>
          </p:nvPr>
        </p:nvSpPr>
        <p:spPr/>
        <p:txBody>
          <a:bodyPr/>
          <a:lstStyle/>
          <a:p>
            <a:fld id="{BC676DD6-27FC-9A4B-8D74-72AD8936F71D}" type="slidenum">
              <a:rPr lang="en-US" smtClean="0"/>
              <a:t>1</a:t>
            </a:fld>
            <a:endParaRPr lang="en-US"/>
          </a:p>
        </p:txBody>
      </p:sp>
    </p:spTree>
    <p:extLst>
      <p:ext uri="{BB962C8B-B14F-4D97-AF65-F5344CB8AC3E}">
        <p14:creationId xmlns:p14="http://schemas.microsoft.com/office/powerpoint/2010/main" val="3776014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E15D5-837A-4B5C-B5AB-BBC5241E5159}"/>
              </a:ext>
            </a:extLst>
          </p:cNvPr>
          <p:cNvSpPr>
            <a:spLocks noGrp="1"/>
          </p:cNvSpPr>
          <p:nvPr>
            <p:ph type="title"/>
          </p:nvPr>
        </p:nvSpPr>
        <p:spPr/>
        <p:txBody>
          <a:bodyPr/>
          <a:lstStyle/>
          <a:p>
            <a:r>
              <a:rPr lang="en-GB" dirty="0"/>
              <a:t>Key proposals</a:t>
            </a:r>
          </a:p>
        </p:txBody>
      </p:sp>
      <p:sp>
        <p:nvSpPr>
          <p:cNvPr id="3" name="Text Placeholder 2">
            <a:extLst>
              <a:ext uri="{FF2B5EF4-FFF2-40B4-BE49-F238E27FC236}">
                <a16:creationId xmlns:a16="http://schemas.microsoft.com/office/drawing/2014/main" id="{09E61330-22B6-4B7C-B267-DDF6A66B9332}"/>
              </a:ext>
            </a:extLst>
          </p:cNvPr>
          <p:cNvSpPr>
            <a:spLocks noGrp="1"/>
          </p:cNvSpPr>
          <p:nvPr>
            <p:ph type="body" sz="quarter" idx="13"/>
          </p:nvPr>
        </p:nvSpPr>
        <p:spPr>
          <a:xfrm>
            <a:off x="250825" y="1404000"/>
            <a:ext cx="8642350" cy="4536000"/>
          </a:xfrm>
        </p:spPr>
        <p:txBody>
          <a:bodyPr/>
          <a:lstStyle/>
          <a:p>
            <a:pPr algn="l"/>
            <a:r>
              <a:rPr lang="en-GB" sz="2000" dirty="0">
                <a:solidFill>
                  <a:srgbClr val="0B0C0C"/>
                </a:solidFill>
                <a:latin typeface="GDS Transport"/>
              </a:rPr>
              <a:t>The Government </a:t>
            </a:r>
            <a:r>
              <a:rPr lang="en-GB" sz="2000" b="0" i="0" dirty="0">
                <a:solidFill>
                  <a:srgbClr val="0B0C0C"/>
                </a:solidFill>
                <a:effectLst/>
                <a:latin typeface="GDS Transport"/>
              </a:rPr>
              <a:t>included the following measures in the </a:t>
            </a:r>
            <a:r>
              <a:rPr lang="en-GB" sz="2000" b="0" i="0" dirty="0">
                <a:solidFill>
                  <a:srgbClr val="1D70B8"/>
                </a:solidFill>
                <a:effectLst/>
                <a:latin typeface="GDS Transport"/>
                <a:hlinkClick r:id="rId2"/>
              </a:rPr>
              <a:t>Planning and Infrastructure Bill</a:t>
            </a:r>
            <a:r>
              <a:rPr lang="en-GB" sz="2000" b="0" i="0" dirty="0">
                <a:solidFill>
                  <a:srgbClr val="0B0C0C"/>
                </a:solidFill>
                <a:effectLst/>
                <a:latin typeface="GDS Transport"/>
              </a:rPr>
              <a:t> which was introduced into Parliament on 11 March 2025: </a:t>
            </a:r>
          </a:p>
          <a:p>
            <a:pPr algn="l"/>
            <a:endParaRPr lang="en-GB" sz="2000" b="0" i="0" dirty="0">
              <a:solidFill>
                <a:srgbClr val="0B0C0C"/>
              </a:solidFill>
              <a:effectLst/>
              <a:latin typeface="GDS Transport"/>
            </a:endParaRPr>
          </a:p>
          <a:p>
            <a:pPr marL="285750" indent="-285750" algn="l">
              <a:buFont typeface="Arial" panose="020B0604020202020204" pitchFamily="34" charset="0"/>
              <a:buChar char="•"/>
            </a:pPr>
            <a:r>
              <a:rPr lang="en-GB" sz="2000" b="0" i="0" dirty="0">
                <a:solidFill>
                  <a:srgbClr val="0B0C0C"/>
                </a:solidFill>
                <a:effectLst/>
                <a:latin typeface="GDS Transport"/>
              </a:rPr>
              <a:t>a new power for the Secretary of State to set out which planning functions should be delegated to planning officers for a decision and which should instead go to a planning committee or sub-committee (this would replace the Councils own scheme of delegation)</a:t>
            </a:r>
          </a:p>
          <a:p>
            <a:pPr marL="285750" indent="-285750" algn="l">
              <a:buFont typeface="Arial" panose="020B0604020202020204" pitchFamily="34" charset="0"/>
              <a:buChar char="•"/>
            </a:pPr>
            <a:r>
              <a:rPr lang="en-GB" sz="2000" b="0" i="0" dirty="0">
                <a:solidFill>
                  <a:srgbClr val="0B0C0C"/>
                </a:solidFill>
                <a:effectLst/>
                <a:latin typeface="GDS Transport"/>
              </a:rPr>
              <a:t>a new power for the Secretary of State to control the size and composition of planning committees </a:t>
            </a:r>
            <a:r>
              <a:rPr lang="en-GB" sz="2000" dirty="0">
                <a:solidFill>
                  <a:srgbClr val="0B0C0C"/>
                </a:solidFill>
                <a:latin typeface="GDS Transport"/>
              </a:rPr>
              <a:t>(this would replace the Councils own constitution requirements)</a:t>
            </a:r>
            <a:endParaRPr lang="en-GB" sz="2000" b="0" i="0" dirty="0">
              <a:solidFill>
                <a:srgbClr val="0B0C0C"/>
              </a:solidFill>
              <a:effectLst/>
              <a:latin typeface="GDS Transport"/>
            </a:endParaRPr>
          </a:p>
          <a:p>
            <a:pPr marL="285750" indent="-285750" algn="l">
              <a:buFont typeface="Arial" panose="020B0604020202020204" pitchFamily="34" charset="0"/>
              <a:buChar char="•"/>
            </a:pPr>
            <a:r>
              <a:rPr lang="en-GB" sz="2000" b="0" i="0" dirty="0">
                <a:solidFill>
                  <a:srgbClr val="0B0C0C"/>
                </a:solidFill>
                <a:effectLst/>
                <a:latin typeface="GDS Transport"/>
              </a:rPr>
              <a:t>a new requirement for members of planning committees to be trained, and certified, in key elements of planning.</a:t>
            </a:r>
          </a:p>
          <a:p>
            <a:pPr algn="l"/>
            <a:endParaRPr lang="en-GB" dirty="0"/>
          </a:p>
        </p:txBody>
      </p:sp>
      <p:sp>
        <p:nvSpPr>
          <p:cNvPr id="4" name="Footer Placeholder 3">
            <a:extLst>
              <a:ext uri="{FF2B5EF4-FFF2-40B4-BE49-F238E27FC236}">
                <a16:creationId xmlns:a16="http://schemas.microsoft.com/office/drawing/2014/main" id="{8D0908B5-3961-44C2-98C5-264BD6924D46}"/>
              </a:ext>
            </a:extLst>
          </p:cNvPr>
          <p:cNvSpPr>
            <a:spLocks noGrp="1"/>
          </p:cNvSpPr>
          <p:nvPr>
            <p:ph type="ftr" sz="quarter" idx="14"/>
          </p:nvPr>
        </p:nvSpPr>
        <p:spPr/>
        <p:txBody>
          <a:bodyPr/>
          <a:lstStyle/>
          <a:p>
            <a:endParaRPr lang="en-GB" dirty="0"/>
          </a:p>
        </p:txBody>
      </p:sp>
      <p:sp>
        <p:nvSpPr>
          <p:cNvPr id="5" name="Slide Number Placeholder 4">
            <a:extLst>
              <a:ext uri="{FF2B5EF4-FFF2-40B4-BE49-F238E27FC236}">
                <a16:creationId xmlns:a16="http://schemas.microsoft.com/office/drawing/2014/main" id="{0006A41F-73C8-4421-B8D9-947561088BE1}"/>
              </a:ext>
            </a:extLst>
          </p:cNvPr>
          <p:cNvSpPr>
            <a:spLocks noGrp="1"/>
          </p:cNvSpPr>
          <p:nvPr>
            <p:ph type="sldNum" sz="quarter" idx="15"/>
          </p:nvPr>
        </p:nvSpPr>
        <p:spPr/>
        <p:txBody>
          <a:bodyPr/>
          <a:lstStyle/>
          <a:p>
            <a:fld id="{BC676DD6-27FC-9A4B-8D74-72AD8936F71D}" type="slidenum">
              <a:rPr lang="en-US" smtClean="0"/>
              <a:t>2</a:t>
            </a:fld>
            <a:endParaRPr lang="en-US"/>
          </a:p>
        </p:txBody>
      </p:sp>
    </p:spTree>
    <p:extLst>
      <p:ext uri="{BB962C8B-B14F-4D97-AF65-F5344CB8AC3E}">
        <p14:creationId xmlns:p14="http://schemas.microsoft.com/office/powerpoint/2010/main" val="4245913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E15D5-837A-4B5C-B5AB-BBC5241E5159}"/>
              </a:ext>
            </a:extLst>
          </p:cNvPr>
          <p:cNvSpPr>
            <a:spLocks noGrp="1"/>
          </p:cNvSpPr>
          <p:nvPr>
            <p:ph type="title"/>
          </p:nvPr>
        </p:nvSpPr>
        <p:spPr/>
        <p:txBody>
          <a:bodyPr/>
          <a:lstStyle/>
          <a:p>
            <a:r>
              <a:rPr lang="en-GB" dirty="0"/>
              <a:t>National scheme of delegation </a:t>
            </a:r>
          </a:p>
        </p:txBody>
      </p:sp>
      <p:sp>
        <p:nvSpPr>
          <p:cNvPr id="3" name="Text Placeholder 2">
            <a:extLst>
              <a:ext uri="{FF2B5EF4-FFF2-40B4-BE49-F238E27FC236}">
                <a16:creationId xmlns:a16="http://schemas.microsoft.com/office/drawing/2014/main" id="{09E61330-22B6-4B7C-B267-DDF6A66B9332}"/>
              </a:ext>
            </a:extLst>
          </p:cNvPr>
          <p:cNvSpPr>
            <a:spLocks noGrp="1"/>
          </p:cNvSpPr>
          <p:nvPr>
            <p:ph type="body" sz="quarter" idx="13"/>
          </p:nvPr>
        </p:nvSpPr>
        <p:spPr>
          <a:xfrm>
            <a:off x="250825" y="1404000"/>
            <a:ext cx="8642350" cy="4536000"/>
          </a:xfrm>
        </p:spPr>
        <p:txBody>
          <a:bodyPr/>
          <a:lstStyle/>
          <a:p>
            <a:pPr algn="l"/>
            <a:r>
              <a:rPr lang="en-GB" sz="2000" b="0" i="0" dirty="0">
                <a:solidFill>
                  <a:srgbClr val="0B0C0C"/>
                </a:solidFill>
                <a:effectLst/>
                <a:latin typeface="GDS Transport"/>
              </a:rPr>
              <a:t> </a:t>
            </a:r>
            <a:r>
              <a:rPr lang="en-GB" sz="2000" dirty="0">
                <a:solidFill>
                  <a:srgbClr val="0B0C0C"/>
                </a:solidFill>
                <a:latin typeface="GDS Transport"/>
              </a:rPr>
              <a:t>The G</a:t>
            </a:r>
            <a:r>
              <a:rPr lang="en-GB" sz="2000" b="0" i="0" dirty="0">
                <a:solidFill>
                  <a:srgbClr val="0B0C0C"/>
                </a:solidFill>
                <a:effectLst/>
                <a:latin typeface="GDS Transport"/>
              </a:rPr>
              <a:t>overnment are proposing to introduce a scheme of delegation which categorises planning applications into two tiers:</a:t>
            </a:r>
          </a:p>
          <a:p>
            <a:pPr algn="l"/>
            <a:endParaRPr lang="en-GB" sz="2000" b="0" i="0" dirty="0">
              <a:solidFill>
                <a:srgbClr val="0B0C0C"/>
              </a:solidFill>
              <a:effectLst/>
              <a:latin typeface="GDS Transport"/>
            </a:endParaRPr>
          </a:p>
          <a:p>
            <a:pPr marL="285750" indent="-285750" algn="l">
              <a:buFont typeface="Arial" panose="020B0604020202020204" pitchFamily="34" charset="0"/>
              <a:buChar char="•"/>
            </a:pPr>
            <a:r>
              <a:rPr lang="en-GB" sz="2000" b="1" i="0" dirty="0">
                <a:solidFill>
                  <a:srgbClr val="0B0C0C"/>
                </a:solidFill>
                <a:effectLst/>
                <a:latin typeface="GDS Transport"/>
              </a:rPr>
              <a:t>Tier A</a:t>
            </a:r>
            <a:r>
              <a:rPr lang="en-GB" sz="2000" b="0" i="0" dirty="0">
                <a:solidFill>
                  <a:srgbClr val="0B0C0C"/>
                </a:solidFill>
                <a:effectLst/>
                <a:latin typeface="GDS Transport"/>
              </a:rPr>
              <a:t> would include types of applications which </a:t>
            </a:r>
            <a:r>
              <a:rPr lang="en-GB" sz="2000" b="0" i="0" u="sng" dirty="0">
                <a:solidFill>
                  <a:srgbClr val="0B0C0C"/>
                </a:solidFill>
                <a:effectLst/>
                <a:latin typeface="GDS Transport"/>
              </a:rPr>
              <a:t>must</a:t>
            </a:r>
            <a:r>
              <a:rPr lang="en-GB" sz="2000" b="0" i="0" dirty="0">
                <a:solidFill>
                  <a:srgbClr val="0B0C0C"/>
                </a:solidFill>
                <a:effectLst/>
                <a:latin typeface="GDS Transport"/>
              </a:rPr>
              <a:t> be delegated to officers </a:t>
            </a:r>
            <a:r>
              <a:rPr lang="en-GB" sz="2000" b="0" i="0" u="sng" dirty="0">
                <a:solidFill>
                  <a:srgbClr val="0B0C0C"/>
                </a:solidFill>
                <a:effectLst/>
                <a:latin typeface="GDS Transport"/>
              </a:rPr>
              <a:t>in all cases</a:t>
            </a:r>
            <a:r>
              <a:rPr lang="en-GB" sz="2000" b="0" i="0" dirty="0">
                <a:solidFill>
                  <a:srgbClr val="0B0C0C"/>
                </a:solidFill>
                <a:effectLst/>
                <a:latin typeface="GDS Transport"/>
              </a:rPr>
              <a:t>; and</a:t>
            </a:r>
          </a:p>
          <a:p>
            <a:pPr marL="285750" indent="-285750" algn="l">
              <a:buFont typeface="Arial" panose="020B0604020202020204" pitchFamily="34" charset="0"/>
              <a:buChar char="•"/>
            </a:pPr>
            <a:r>
              <a:rPr lang="en-GB" sz="2000" b="1" i="0" dirty="0">
                <a:solidFill>
                  <a:srgbClr val="0B0C0C"/>
                </a:solidFill>
                <a:effectLst/>
                <a:latin typeface="GDS Transport"/>
              </a:rPr>
              <a:t>Tier B</a:t>
            </a:r>
            <a:r>
              <a:rPr lang="en-GB" sz="2000" b="0" i="0" dirty="0">
                <a:solidFill>
                  <a:srgbClr val="0B0C0C"/>
                </a:solidFill>
                <a:effectLst/>
                <a:latin typeface="GDS Transport"/>
              </a:rPr>
              <a:t> would include types of applications which must be delegated to officers unless </a:t>
            </a:r>
            <a:r>
              <a:rPr lang="en-GB" sz="2000" b="0" i="0" u="sng" dirty="0">
                <a:solidFill>
                  <a:srgbClr val="0B0C0C"/>
                </a:solidFill>
                <a:effectLst/>
                <a:latin typeface="GDS Transport"/>
              </a:rPr>
              <a:t>the Chief Planner and Chair of Committee agree </a:t>
            </a:r>
            <a:r>
              <a:rPr lang="en-GB" sz="2000" b="0" i="0" dirty="0">
                <a:solidFill>
                  <a:srgbClr val="0B0C0C"/>
                </a:solidFill>
                <a:effectLst/>
                <a:latin typeface="GDS Transport"/>
              </a:rPr>
              <a:t>it should go to Committee based on a gateway test.</a:t>
            </a:r>
          </a:p>
          <a:p>
            <a:pPr algn="l"/>
            <a:endParaRPr lang="en-GB" dirty="0"/>
          </a:p>
        </p:txBody>
      </p:sp>
      <p:sp>
        <p:nvSpPr>
          <p:cNvPr id="4" name="Footer Placeholder 3">
            <a:extLst>
              <a:ext uri="{FF2B5EF4-FFF2-40B4-BE49-F238E27FC236}">
                <a16:creationId xmlns:a16="http://schemas.microsoft.com/office/drawing/2014/main" id="{8D0908B5-3961-44C2-98C5-264BD6924D46}"/>
              </a:ext>
            </a:extLst>
          </p:cNvPr>
          <p:cNvSpPr>
            <a:spLocks noGrp="1"/>
          </p:cNvSpPr>
          <p:nvPr>
            <p:ph type="ftr" sz="quarter" idx="14"/>
          </p:nvPr>
        </p:nvSpPr>
        <p:spPr/>
        <p:txBody>
          <a:bodyPr/>
          <a:lstStyle/>
          <a:p>
            <a:endParaRPr lang="en-GB" dirty="0"/>
          </a:p>
        </p:txBody>
      </p:sp>
      <p:sp>
        <p:nvSpPr>
          <p:cNvPr id="5" name="Slide Number Placeholder 4">
            <a:extLst>
              <a:ext uri="{FF2B5EF4-FFF2-40B4-BE49-F238E27FC236}">
                <a16:creationId xmlns:a16="http://schemas.microsoft.com/office/drawing/2014/main" id="{0006A41F-73C8-4421-B8D9-947561088BE1}"/>
              </a:ext>
            </a:extLst>
          </p:cNvPr>
          <p:cNvSpPr>
            <a:spLocks noGrp="1"/>
          </p:cNvSpPr>
          <p:nvPr>
            <p:ph type="sldNum" sz="quarter" idx="15"/>
          </p:nvPr>
        </p:nvSpPr>
        <p:spPr/>
        <p:txBody>
          <a:bodyPr/>
          <a:lstStyle/>
          <a:p>
            <a:fld id="{BC676DD6-27FC-9A4B-8D74-72AD8936F71D}" type="slidenum">
              <a:rPr lang="en-US" smtClean="0"/>
              <a:t>3</a:t>
            </a:fld>
            <a:endParaRPr lang="en-US"/>
          </a:p>
        </p:txBody>
      </p:sp>
    </p:spTree>
    <p:extLst>
      <p:ext uri="{BB962C8B-B14F-4D97-AF65-F5344CB8AC3E}">
        <p14:creationId xmlns:p14="http://schemas.microsoft.com/office/powerpoint/2010/main" val="1027910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E15D5-837A-4B5C-B5AB-BBC5241E5159}"/>
              </a:ext>
            </a:extLst>
          </p:cNvPr>
          <p:cNvSpPr>
            <a:spLocks noGrp="1"/>
          </p:cNvSpPr>
          <p:nvPr>
            <p:ph type="title"/>
          </p:nvPr>
        </p:nvSpPr>
        <p:spPr/>
        <p:txBody>
          <a:bodyPr/>
          <a:lstStyle/>
          <a:p>
            <a:r>
              <a:rPr lang="en-GB" dirty="0"/>
              <a:t>Tier A</a:t>
            </a:r>
          </a:p>
        </p:txBody>
      </p:sp>
      <p:sp>
        <p:nvSpPr>
          <p:cNvPr id="3" name="Text Placeholder 2">
            <a:extLst>
              <a:ext uri="{FF2B5EF4-FFF2-40B4-BE49-F238E27FC236}">
                <a16:creationId xmlns:a16="http://schemas.microsoft.com/office/drawing/2014/main" id="{09E61330-22B6-4B7C-B267-DDF6A66B9332}"/>
              </a:ext>
            </a:extLst>
          </p:cNvPr>
          <p:cNvSpPr>
            <a:spLocks noGrp="1"/>
          </p:cNvSpPr>
          <p:nvPr>
            <p:ph type="body" sz="quarter" idx="13"/>
          </p:nvPr>
        </p:nvSpPr>
        <p:spPr>
          <a:xfrm>
            <a:off x="250825" y="1404000"/>
            <a:ext cx="8642350" cy="4536000"/>
          </a:xfrm>
        </p:spPr>
        <p:txBody>
          <a:bodyPr>
            <a:normAutofit lnSpcReduction="10000"/>
          </a:bodyPr>
          <a:lstStyle/>
          <a:p>
            <a:pPr algn="l"/>
            <a:r>
              <a:rPr lang="en-GB" sz="2000" b="0" i="0" dirty="0">
                <a:solidFill>
                  <a:srgbClr val="0B0C0C"/>
                </a:solidFill>
                <a:effectLst/>
                <a:latin typeface="GDS Transport"/>
              </a:rPr>
              <a:t>It is proposed the following types of applications will be delegated to officers with no ability to call the applications to committee: </a:t>
            </a:r>
          </a:p>
          <a:p>
            <a:pPr algn="l"/>
            <a:endParaRPr lang="en-GB" sz="2000" dirty="0">
              <a:solidFill>
                <a:srgbClr val="0B0C0C"/>
              </a:solidFill>
              <a:latin typeface="GDS Transport"/>
            </a:endParaRPr>
          </a:p>
          <a:p>
            <a:pPr marL="285750" indent="-285750" algn="l">
              <a:buFont typeface="Arial" panose="020B0604020202020204" pitchFamily="34" charset="0"/>
              <a:buChar char="•"/>
            </a:pPr>
            <a:r>
              <a:rPr lang="en-GB" b="0" i="0" dirty="0">
                <a:solidFill>
                  <a:srgbClr val="0B0C0C"/>
                </a:solidFill>
                <a:effectLst/>
                <a:latin typeface="GDS Transport"/>
              </a:rPr>
              <a:t>applications for planning permission for:</a:t>
            </a:r>
          </a:p>
          <a:p>
            <a:pPr marL="742950" lvl="1" indent="-285750" algn="l">
              <a:buFont typeface="Arial" panose="020B0604020202020204" pitchFamily="34" charset="0"/>
              <a:buChar char="•"/>
            </a:pPr>
            <a:r>
              <a:rPr lang="en-GB" b="0" i="0" dirty="0">
                <a:solidFill>
                  <a:srgbClr val="0B0C0C"/>
                </a:solidFill>
                <a:effectLst/>
                <a:latin typeface="GDS Transport"/>
              </a:rPr>
              <a:t>Householder development</a:t>
            </a:r>
          </a:p>
          <a:p>
            <a:pPr marL="742950" lvl="1" indent="-285750" algn="l">
              <a:buFont typeface="Arial" panose="020B0604020202020204" pitchFamily="34" charset="0"/>
              <a:buChar char="•"/>
            </a:pPr>
            <a:r>
              <a:rPr lang="en-GB" b="0" i="0" dirty="0">
                <a:solidFill>
                  <a:srgbClr val="0B0C0C"/>
                </a:solidFill>
                <a:effectLst/>
                <a:latin typeface="GDS Transport"/>
              </a:rPr>
              <a:t>Minor commercial development (under 10 houses)</a:t>
            </a:r>
          </a:p>
          <a:p>
            <a:pPr marL="742950" lvl="1" indent="-285750" algn="l">
              <a:buFont typeface="Arial" panose="020B0604020202020204" pitchFamily="34" charset="0"/>
              <a:buChar char="•"/>
            </a:pPr>
            <a:r>
              <a:rPr lang="en-GB" b="0" i="0" dirty="0">
                <a:solidFill>
                  <a:srgbClr val="0B0C0C"/>
                </a:solidFill>
                <a:effectLst/>
                <a:latin typeface="GDS Transport"/>
              </a:rPr>
              <a:t>Minor residential development (less than 1000sqm of floor space)</a:t>
            </a:r>
          </a:p>
          <a:p>
            <a:pPr marL="285750" indent="-285750" algn="l">
              <a:buFont typeface="Arial" panose="020B0604020202020204" pitchFamily="34" charset="0"/>
              <a:buChar char="•"/>
            </a:pPr>
            <a:r>
              <a:rPr lang="en-GB" b="0" i="0" dirty="0">
                <a:solidFill>
                  <a:srgbClr val="0B0C0C"/>
                </a:solidFill>
                <a:effectLst/>
                <a:latin typeface="GDS Transport"/>
              </a:rPr>
              <a:t>applications for reserved matter approvals</a:t>
            </a:r>
          </a:p>
          <a:p>
            <a:pPr marL="285750" indent="-285750" algn="l">
              <a:buFont typeface="Arial" panose="020B0604020202020204" pitchFamily="34" charset="0"/>
              <a:buChar char="•"/>
            </a:pPr>
            <a:r>
              <a:rPr lang="en-GB" b="0" i="0" dirty="0">
                <a:solidFill>
                  <a:srgbClr val="0B0C0C"/>
                </a:solidFill>
                <a:effectLst/>
                <a:latin typeface="GDS Transport"/>
              </a:rPr>
              <a:t>applications for s96A non-material amendments to planning permissions</a:t>
            </a:r>
          </a:p>
          <a:p>
            <a:pPr marL="285750" indent="-285750" algn="l">
              <a:buFont typeface="Arial" panose="020B0604020202020204" pitchFamily="34" charset="0"/>
              <a:buChar char="•"/>
            </a:pPr>
            <a:r>
              <a:rPr lang="en-GB" b="0" i="0" dirty="0">
                <a:solidFill>
                  <a:srgbClr val="0B0C0C"/>
                </a:solidFill>
                <a:effectLst/>
                <a:latin typeface="GDS Transport"/>
              </a:rPr>
              <a:t>applications for the approval of conditions</a:t>
            </a:r>
          </a:p>
          <a:p>
            <a:pPr marL="285750" indent="-285750" algn="l">
              <a:buFont typeface="Arial" panose="020B0604020202020204" pitchFamily="34" charset="0"/>
              <a:buChar char="•"/>
            </a:pPr>
            <a:r>
              <a:rPr lang="en-GB" b="0" i="0" dirty="0">
                <a:solidFill>
                  <a:srgbClr val="0B0C0C"/>
                </a:solidFill>
                <a:effectLst/>
                <a:latin typeface="GDS Transport"/>
              </a:rPr>
              <a:t>applications for approval of the BNG Plan</a:t>
            </a:r>
          </a:p>
          <a:p>
            <a:pPr marL="285750" indent="-285750" algn="l">
              <a:buFont typeface="Arial" panose="020B0604020202020204" pitchFamily="34" charset="0"/>
              <a:buChar char="•"/>
            </a:pPr>
            <a:r>
              <a:rPr lang="en-GB" b="0" i="0" dirty="0">
                <a:solidFill>
                  <a:srgbClr val="0B0C0C"/>
                </a:solidFill>
                <a:effectLst/>
                <a:latin typeface="GDS Transport"/>
              </a:rPr>
              <a:t>applications for approval of prior approval (for permitted development rights)</a:t>
            </a:r>
          </a:p>
          <a:p>
            <a:pPr marL="285750" indent="-285750" algn="l">
              <a:buFont typeface="Arial" panose="020B0604020202020204" pitchFamily="34" charset="0"/>
              <a:buChar char="•"/>
            </a:pPr>
            <a:r>
              <a:rPr lang="en-GB" b="0" i="0" dirty="0">
                <a:solidFill>
                  <a:srgbClr val="0B0C0C"/>
                </a:solidFill>
                <a:effectLst/>
                <a:latin typeface="GDS Transport"/>
              </a:rPr>
              <a:t>applications for Lawful Development Certificates</a:t>
            </a:r>
          </a:p>
          <a:p>
            <a:pPr marL="285750" indent="-285750" algn="l">
              <a:buFont typeface="Arial" panose="020B0604020202020204" pitchFamily="34" charset="0"/>
              <a:buChar char="•"/>
            </a:pPr>
            <a:r>
              <a:rPr lang="en-GB" b="0" i="0" dirty="0">
                <a:solidFill>
                  <a:srgbClr val="0B0C0C"/>
                </a:solidFill>
                <a:effectLst/>
                <a:latin typeface="GDS Transport"/>
              </a:rPr>
              <a:t>applications for a Certificate of Appropriate Alternative Development</a:t>
            </a:r>
          </a:p>
          <a:p>
            <a:pPr algn="l"/>
            <a:r>
              <a:rPr lang="en-GB" sz="1400" dirty="0">
                <a:solidFill>
                  <a:srgbClr val="0B0C0C"/>
                </a:solidFill>
                <a:latin typeface="GDS Transport"/>
              </a:rPr>
              <a:t>NB at Horsham some of these are already delegated to officers</a:t>
            </a:r>
            <a:endParaRPr lang="en-GB" sz="1400" b="0" i="0" dirty="0">
              <a:solidFill>
                <a:srgbClr val="0B0C0C"/>
              </a:solidFill>
              <a:effectLst/>
              <a:latin typeface="GDS Transport"/>
            </a:endParaRPr>
          </a:p>
          <a:p>
            <a:pPr algn="l"/>
            <a:endParaRPr lang="en-GB" b="0" i="0" dirty="0">
              <a:solidFill>
                <a:srgbClr val="0B0C0C"/>
              </a:solidFill>
              <a:effectLst/>
              <a:latin typeface="GDS Transport"/>
            </a:endParaRPr>
          </a:p>
          <a:p>
            <a:pPr algn="l"/>
            <a:endParaRPr lang="en-GB" dirty="0"/>
          </a:p>
        </p:txBody>
      </p:sp>
      <p:sp>
        <p:nvSpPr>
          <p:cNvPr id="5" name="Slide Number Placeholder 4">
            <a:extLst>
              <a:ext uri="{FF2B5EF4-FFF2-40B4-BE49-F238E27FC236}">
                <a16:creationId xmlns:a16="http://schemas.microsoft.com/office/drawing/2014/main" id="{0006A41F-73C8-4421-B8D9-947561088BE1}"/>
              </a:ext>
            </a:extLst>
          </p:cNvPr>
          <p:cNvSpPr>
            <a:spLocks noGrp="1"/>
          </p:cNvSpPr>
          <p:nvPr>
            <p:ph type="sldNum" sz="quarter" idx="15"/>
          </p:nvPr>
        </p:nvSpPr>
        <p:spPr/>
        <p:txBody>
          <a:bodyPr/>
          <a:lstStyle/>
          <a:p>
            <a:fld id="{BC676DD6-27FC-9A4B-8D74-72AD8936F71D}" type="slidenum">
              <a:rPr lang="en-US" smtClean="0"/>
              <a:t>4</a:t>
            </a:fld>
            <a:endParaRPr lang="en-US"/>
          </a:p>
        </p:txBody>
      </p:sp>
    </p:spTree>
    <p:extLst>
      <p:ext uri="{BB962C8B-B14F-4D97-AF65-F5344CB8AC3E}">
        <p14:creationId xmlns:p14="http://schemas.microsoft.com/office/powerpoint/2010/main" val="1414804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E15D5-837A-4B5C-B5AB-BBC5241E5159}"/>
              </a:ext>
            </a:extLst>
          </p:cNvPr>
          <p:cNvSpPr>
            <a:spLocks noGrp="1"/>
          </p:cNvSpPr>
          <p:nvPr>
            <p:ph type="title"/>
          </p:nvPr>
        </p:nvSpPr>
        <p:spPr/>
        <p:txBody>
          <a:bodyPr/>
          <a:lstStyle/>
          <a:p>
            <a:r>
              <a:rPr lang="en-GB" dirty="0"/>
              <a:t>Tier B</a:t>
            </a:r>
          </a:p>
        </p:txBody>
      </p:sp>
      <p:sp>
        <p:nvSpPr>
          <p:cNvPr id="3" name="Text Placeholder 2">
            <a:extLst>
              <a:ext uri="{FF2B5EF4-FFF2-40B4-BE49-F238E27FC236}">
                <a16:creationId xmlns:a16="http://schemas.microsoft.com/office/drawing/2014/main" id="{09E61330-22B6-4B7C-B267-DDF6A66B9332}"/>
              </a:ext>
            </a:extLst>
          </p:cNvPr>
          <p:cNvSpPr>
            <a:spLocks noGrp="1"/>
          </p:cNvSpPr>
          <p:nvPr>
            <p:ph type="body" sz="quarter" idx="13"/>
          </p:nvPr>
        </p:nvSpPr>
        <p:spPr>
          <a:xfrm>
            <a:off x="250825" y="1404000"/>
            <a:ext cx="8642350" cy="4536000"/>
          </a:xfrm>
        </p:spPr>
        <p:txBody>
          <a:bodyPr>
            <a:normAutofit fontScale="92500" lnSpcReduction="10000"/>
          </a:bodyPr>
          <a:lstStyle/>
          <a:p>
            <a:pPr algn="l"/>
            <a:r>
              <a:rPr lang="en-GB" sz="2000" dirty="0">
                <a:solidFill>
                  <a:srgbClr val="0B0C0C"/>
                </a:solidFill>
                <a:latin typeface="GDS Transport"/>
              </a:rPr>
              <a:t>Applications that can go to committee if agreed by the Chief Planner and Chair of Committee following a gateway test: </a:t>
            </a:r>
          </a:p>
          <a:p>
            <a:pPr algn="l"/>
            <a:endParaRPr lang="en-GB" sz="2000" dirty="0">
              <a:solidFill>
                <a:srgbClr val="0B0C0C"/>
              </a:solidFill>
              <a:latin typeface="GDS Transport"/>
            </a:endParaRPr>
          </a:p>
          <a:p>
            <a:pPr marL="342900" indent="-342900" algn="l">
              <a:buFont typeface="Arial" panose="020B0604020202020204" pitchFamily="34" charset="0"/>
              <a:buChar char="•"/>
            </a:pPr>
            <a:r>
              <a:rPr lang="en-GB" sz="2000" dirty="0">
                <a:solidFill>
                  <a:srgbClr val="0B0C0C"/>
                </a:solidFill>
                <a:latin typeface="GDS Transport"/>
              </a:rPr>
              <a:t>Applications for planning permission not in Tier A (such as major outline development)</a:t>
            </a:r>
          </a:p>
          <a:p>
            <a:pPr marL="342900" indent="-342900" algn="l">
              <a:buFont typeface="Arial" panose="020B0604020202020204" pitchFamily="34" charset="0"/>
              <a:buChar char="•"/>
            </a:pPr>
            <a:r>
              <a:rPr lang="en-GB" sz="2000" b="0" i="0" dirty="0">
                <a:solidFill>
                  <a:srgbClr val="0B0C0C"/>
                </a:solidFill>
                <a:effectLst/>
                <a:latin typeface="GDS Transport"/>
              </a:rPr>
              <a:t>Notwithstanding Tier A, any application for planning permission where the applicant is the local authority, a councillor or officer</a:t>
            </a:r>
          </a:p>
          <a:p>
            <a:pPr marL="342900" indent="-342900" algn="l">
              <a:buFont typeface="Arial" panose="020B0604020202020204" pitchFamily="34" charset="0"/>
              <a:buChar char="•"/>
            </a:pPr>
            <a:r>
              <a:rPr lang="en-GB" sz="2000" b="0" i="0" dirty="0">
                <a:solidFill>
                  <a:srgbClr val="0B0C0C"/>
                </a:solidFill>
                <a:effectLst/>
                <a:latin typeface="GDS Transport"/>
              </a:rPr>
              <a:t>Section 73 applications to vary conditions (its not clear if this is just for majors!)</a:t>
            </a:r>
          </a:p>
          <a:p>
            <a:pPr marL="342900" indent="-342900" algn="l">
              <a:buFont typeface="Arial" panose="020B0604020202020204" pitchFamily="34" charset="0"/>
              <a:buChar char="•"/>
            </a:pPr>
            <a:r>
              <a:rPr lang="en-GB" sz="2000" b="0" i="0" dirty="0">
                <a:solidFill>
                  <a:srgbClr val="0B0C0C"/>
                </a:solidFill>
                <a:effectLst/>
                <a:latin typeface="GDS Transport"/>
              </a:rPr>
              <a:t>Review of mineral planning conditions</a:t>
            </a:r>
          </a:p>
          <a:p>
            <a:pPr marL="342900" indent="-342900" algn="l">
              <a:buFont typeface="Arial" panose="020B0604020202020204" pitchFamily="34" charset="0"/>
              <a:buChar char="•"/>
            </a:pPr>
            <a:endParaRPr lang="en-GB" sz="2000" dirty="0">
              <a:solidFill>
                <a:srgbClr val="0B0C0C"/>
              </a:solidFill>
              <a:latin typeface="GDS Transport"/>
            </a:endParaRPr>
          </a:p>
          <a:p>
            <a:pPr algn="l"/>
            <a:r>
              <a:rPr lang="en-GB" sz="2000" b="0" i="0" dirty="0">
                <a:solidFill>
                  <a:srgbClr val="0B0C0C"/>
                </a:solidFill>
                <a:effectLst/>
                <a:latin typeface="GDS Transport"/>
              </a:rPr>
              <a:t>The Government have not advised what a gateway test would be, but have sought views  on how applications could be triaging, for example where an application raises an economic, social or environmental issue of significance to the local area, and/or where the application raises a significant planning matter having regard to the development plan</a:t>
            </a:r>
          </a:p>
          <a:p>
            <a:pPr algn="l"/>
            <a:endParaRPr lang="en-GB" sz="2000" b="0" i="0" dirty="0">
              <a:solidFill>
                <a:srgbClr val="0B0C0C"/>
              </a:solidFill>
              <a:effectLst/>
              <a:latin typeface="GDS Transport"/>
            </a:endParaRPr>
          </a:p>
          <a:p>
            <a:pPr marL="342900" indent="-342900" algn="l">
              <a:buFont typeface="Arial" panose="020B0604020202020204" pitchFamily="34" charset="0"/>
              <a:buChar char="•"/>
            </a:pPr>
            <a:endParaRPr lang="en-GB" sz="2000" dirty="0">
              <a:solidFill>
                <a:srgbClr val="0B0C0C"/>
              </a:solidFill>
              <a:latin typeface="GDS Transport"/>
            </a:endParaRPr>
          </a:p>
          <a:p>
            <a:pPr marL="342900" indent="-342900" algn="l">
              <a:buFont typeface="Arial" panose="020B0604020202020204" pitchFamily="34" charset="0"/>
              <a:buChar char="•"/>
            </a:pPr>
            <a:endParaRPr lang="en-GB" sz="2000" dirty="0">
              <a:solidFill>
                <a:srgbClr val="0B0C0C"/>
              </a:solidFill>
              <a:latin typeface="GDS Transport"/>
            </a:endParaRPr>
          </a:p>
          <a:p>
            <a:pPr algn="l"/>
            <a:endParaRPr lang="en-GB" sz="2000" dirty="0">
              <a:solidFill>
                <a:srgbClr val="0B0C0C"/>
              </a:solidFill>
              <a:latin typeface="GDS Transport"/>
            </a:endParaRPr>
          </a:p>
          <a:p>
            <a:pPr algn="l"/>
            <a:endParaRPr lang="en-GB" dirty="0"/>
          </a:p>
        </p:txBody>
      </p:sp>
      <p:sp>
        <p:nvSpPr>
          <p:cNvPr id="5" name="Slide Number Placeholder 4">
            <a:extLst>
              <a:ext uri="{FF2B5EF4-FFF2-40B4-BE49-F238E27FC236}">
                <a16:creationId xmlns:a16="http://schemas.microsoft.com/office/drawing/2014/main" id="{0006A41F-73C8-4421-B8D9-947561088BE1}"/>
              </a:ext>
            </a:extLst>
          </p:cNvPr>
          <p:cNvSpPr>
            <a:spLocks noGrp="1"/>
          </p:cNvSpPr>
          <p:nvPr>
            <p:ph type="sldNum" sz="quarter" idx="15"/>
          </p:nvPr>
        </p:nvSpPr>
        <p:spPr/>
        <p:txBody>
          <a:bodyPr/>
          <a:lstStyle/>
          <a:p>
            <a:fld id="{BC676DD6-27FC-9A4B-8D74-72AD8936F71D}" type="slidenum">
              <a:rPr lang="en-US" smtClean="0"/>
              <a:t>5</a:t>
            </a:fld>
            <a:endParaRPr lang="en-US"/>
          </a:p>
        </p:txBody>
      </p:sp>
    </p:spTree>
    <p:extLst>
      <p:ext uri="{BB962C8B-B14F-4D97-AF65-F5344CB8AC3E}">
        <p14:creationId xmlns:p14="http://schemas.microsoft.com/office/powerpoint/2010/main" val="4019946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E15D5-837A-4B5C-B5AB-BBC5241E5159}"/>
              </a:ext>
            </a:extLst>
          </p:cNvPr>
          <p:cNvSpPr>
            <a:spLocks noGrp="1"/>
          </p:cNvSpPr>
          <p:nvPr>
            <p:ph type="title"/>
          </p:nvPr>
        </p:nvSpPr>
        <p:spPr/>
        <p:txBody>
          <a:bodyPr/>
          <a:lstStyle/>
          <a:p>
            <a:r>
              <a:rPr lang="en-GB" dirty="0"/>
              <a:t>Tier A or B?</a:t>
            </a:r>
          </a:p>
        </p:txBody>
      </p:sp>
      <p:sp>
        <p:nvSpPr>
          <p:cNvPr id="3" name="Text Placeholder 2">
            <a:extLst>
              <a:ext uri="{FF2B5EF4-FFF2-40B4-BE49-F238E27FC236}">
                <a16:creationId xmlns:a16="http://schemas.microsoft.com/office/drawing/2014/main" id="{09E61330-22B6-4B7C-B267-DDF6A66B9332}"/>
              </a:ext>
            </a:extLst>
          </p:cNvPr>
          <p:cNvSpPr>
            <a:spLocks noGrp="1"/>
          </p:cNvSpPr>
          <p:nvPr>
            <p:ph type="body" sz="quarter" idx="13"/>
          </p:nvPr>
        </p:nvSpPr>
        <p:spPr>
          <a:xfrm>
            <a:off x="250825" y="1404000"/>
            <a:ext cx="8642350" cy="4536000"/>
          </a:xfrm>
        </p:spPr>
        <p:txBody>
          <a:bodyPr>
            <a:normAutofit/>
          </a:bodyPr>
          <a:lstStyle/>
          <a:p>
            <a:pPr marL="342900" indent="-342900" algn="l">
              <a:buFont typeface="Arial" panose="020B0604020202020204" pitchFamily="34" charset="0"/>
              <a:buChar char="•"/>
            </a:pPr>
            <a:endParaRPr lang="en-GB" sz="2000" dirty="0">
              <a:solidFill>
                <a:srgbClr val="0B0C0C"/>
              </a:solidFill>
              <a:latin typeface="GDS Transport"/>
            </a:endParaRPr>
          </a:p>
          <a:p>
            <a:pPr algn="l"/>
            <a:r>
              <a:rPr lang="en-GB" sz="2000" dirty="0">
                <a:solidFill>
                  <a:srgbClr val="0B0C0C"/>
                </a:solidFill>
                <a:latin typeface="GDS Transport"/>
              </a:rPr>
              <a:t>There is some discussion in the consultation regarding which tier the S106 legal agreement and planning enforcement functions should sit. At Horsham these are delegated functions though S106 content is often agreed as part of a planning application at committee. </a:t>
            </a:r>
          </a:p>
          <a:p>
            <a:pPr algn="l"/>
            <a:endParaRPr lang="en-GB" sz="2000" dirty="0">
              <a:solidFill>
                <a:srgbClr val="0B0C0C"/>
              </a:solidFill>
              <a:latin typeface="GDS Transport"/>
            </a:endParaRPr>
          </a:p>
          <a:p>
            <a:pPr algn="l"/>
            <a:r>
              <a:rPr lang="en-GB" sz="2000" dirty="0">
                <a:solidFill>
                  <a:srgbClr val="0B0C0C"/>
                </a:solidFill>
                <a:latin typeface="GDS Transport"/>
              </a:rPr>
              <a:t>Feedback is also sought regarding which Tier Special Control applications should </a:t>
            </a:r>
            <a:r>
              <a:rPr lang="en-GB" sz="2000" dirty="0" err="1">
                <a:solidFill>
                  <a:srgbClr val="0B0C0C"/>
                </a:solidFill>
                <a:latin typeface="GDS Transport"/>
              </a:rPr>
              <a:t>sut</a:t>
            </a:r>
            <a:r>
              <a:rPr lang="en-GB" sz="2000" dirty="0">
                <a:solidFill>
                  <a:srgbClr val="0B0C0C"/>
                </a:solidFill>
                <a:latin typeface="GDS Transport"/>
              </a:rPr>
              <a:t> within </a:t>
            </a:r>
            <a:r>
              <a:rPr lang="en-GB" sz="2000" b="0" i="0" dirty="0">
                <a:solidFill>
                  <a:srgbClr val="0B0C0C"/>
                </a:solidFill>
                <a:effectLst/>
                <a:latin typeface="GDS Transport"/>
              </a:rPr>
              <a:t>(e.g. tree preservation orders, listed building consent, advertisement control). At Horsham, most of these application types are de</a:t>
            </a:r>
            <a:r>
              <a:rPr lang="en-GB" sz="2000" dirty="0">
                <a:solidFill>
                  <a:srgbClr val="0B0C0C"/>
                </a:solidFill>
                <a:latin typeface="GDS Transport"/>
              </a:rPr>
              <a:t>legated</a:t>
            </a:r>
            <a:r>
              <a:rPr lang="en-GB" sz="2000" b="0" i="0" dirty="0">
                <a:solidFill>
                  <a:srgbClr val="0B0C0C"/>
                </a:solidFill>
                <a:effectLst/>
                <a:latin typeface="GDS Transport"/>
              </a:rPr>
              <a:t>, but where they are sensitive or are linked to more substantive applications for planning permissions some types may currently be called to committee.</a:t>
            </a:r>
            <a:endParaRPr lang="en-GB" sz="2000" dirty="0">
              <a:solidFill>
                <a:srgbClr val="0B0C0C"/>
              </a:solidFill>
              <a:latin typeface="GDS Transport"/>
            </a:endParaRPr>
          </a:p>
          <a:p>
            <a:pPr marL="342900" indent="-342900" algn="l">
              <a:buFont typeface="Arial" panose="020B0604020202020204" pitchFamily="34" charset="0"/>
              <a:buChar char="•"/>
            </a:pPr>
            <a:endParaRPr lang="en-GB" sz="2000" dirty="0">
              <a:solidFill>
                <a:srgbClr val="0B0C0C"/>
              </a:solidFill>
              <a:latin typeface="GDS Transport"/>
            </a:endParaRPr>
          </a:p>
          <a:p>
            <a:pPr algn="l"/>
            <a:endParaRPr lang="en-GB" sz="2000" dirty="0">
              <a:solidFill>
                <a:srgbClr val="0B0C0C"/>
              </a:solidFill>
              <a:latin typeface="GDS Transport"/>
            </a:endParaRPr>
          </a:p>
          <a:p>
            <a:pPr algn="l"/>
            <a:endParaRPr lang="en-GB" dirty="0"/>
          </a:p>
        </p:txBody>
      </p:sp>
      <p:sp>
        <p:nvSpPr>
          <p:cNvPr id="5" name="Slide Number Placeholder 4">
            <a:extLst>
              <a:ext uri="{FF2B5EF4-FFF2-40B4-BE49-F238E27FC236}">
                <a16:creationId xmlns:a16="http://schemas.microsoft.com/office/drawing/2014/main" id="{0006A41F-73C8-4421-B8D9-947561088BE1}"/>
              </a:ext>
            </a:extLst>
          </p:cNvPr>
          <p:cNvSpPr>
            <a:spLocks noGrp="1"/>
          </p:cNvSpPr>
          <p:nvPr>
            <p:ph type="sldNum" sz="quarter" idx="15"/>
          </p:nvPr>
        </p:nvSpPr>
        <p:spPr/>
        <p:txBody>
          <a:bodyPr/>
          <a:lstStyle/>
          <a:p>
            <a:fld id="{BC676DD6-27FC-9A4B-8D74-72AD8936F71D}" type="slidenum">
              <a:rPr lang="en-US" smtClean="0"/>
              <a:t>6</a:t>
            </a:fld>
            <a:endParaRPr lang="en-US"/>
          </a:p>
        </p:txBody>
      </p:sp>
    </p:spTree>
    <p:extLst>
      <p:ext uri="{BB962C8B-B14F-4D97-AF65-F5344CB8AC3E}">
        <p14:creationId xmlns:p14="http://schemas.microsoft.com/office/powerpoint/2010/main" val="2435045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E15D5-837A-4B5C-B5AB-BBC5241E5159}"/>
              </a:ext>
            </a:extLst>
          </p:cNvPr>
          <p:cNvSpPr>
            <a:spLocks noGrp="1"/>
          </p:cNvSpPr>
          <p:nvPr>
            <p:ph type="title"/>
          </p:nvPr>
        </p:nvSpPr>
        <p:spPr/>
        <p:txBody>
          <a:bodyPr/>
          <a:lstStyle/>
          <a:p>
            <a:r>
              <a:rPr lang="en-GB" dirty="0"/>
              <a:t>Size of planning committee</a:t>
            </a:r>
          </a:p>
        </p:txBody>
      </p:sp>
      <p:sp>
        <p:nvSpPr>
          <p:cNvPr id="3" name="Text Placeholder 2">
            <a:extLst>
              <a:ext uri="{FF2B5EF4-FFF2-40B4-BE49-F238E27FC236}">
                <a16:creationId xmlns:a16="http://schemas.microsoft.com/office/drawing/2014/main" id="{09E61330-22B6-4B7C-B267-DDF6A66B9332}"/>
              </a:ext>
            </a:extLst>
          </p:cNvPr>
          <p:cNvSpPr>
            <a:spLocks noGrp="1"/>
          </p:cNvSpPr>
          <p:nvPr>
            <p:ph type="body" sz="quarter" idx="13"/>
          </p:nvPr>
        </p:nvSpPr>
        <p:spPr>
          <a:xfrm>
            <a:off x="250825" y="1404000"/>
            <a:ext cx="8642350" cy="4536000"/>
          </a:xfrm>
        </p:spPr>
        <p:txBody>
          <a:bodyPr>
            <a:normAutofit/>
          </a:bodyPr>
          <a:lstStyle/>
          <a:p>
            <a:pPr algn="l"/>
            <a:r>
              <a:rPr lang="en-GB" sz="2000" b="0" i="0" dirty="0">
                <a:solidFill>
                  <a:srgbClr val="0B0C0C"/>
                </a:solidFill>
                <a:effectLst/>
                <a:latin typeface="GDS Transport"/>
              </a:rPr>
              <a:t>The Government have advised that engagement and best practice indicate a committee of 8-11 members is optimal for informed debate on applications</a:t>
            </a:r>
            <a:r>
              <a:rPr lang="en-GB" sz="2000" b="0" i="0" baseline="30000" dirty="0">
                <a:solidFill>
                  <a:srgbClr val="1D70B8"/>
                </a:solidFill>
                <a:effectLst/>
                <a:latin typeface="GDS Transport"/>
              </a:rPr>
              <a:t>.</a:t>
            </a:r>
          </a:p>
          <a:p>
            <a:pPr algn="l"/>
            <a:endParaRPr lang="en-GB" sz="2000" baseline="30000" dirty="0">
              <a:solidFill>
                <a:srgbClr val="1D70B8"/>
              </a:solidFill>
              <a:latin typeface="GDS Transport"/>
            </a:endParaRPr>
          </a:p>
          <a:p>
            <a:pPr algn="l"/>
            <a:r>
              <a:rPr lang="en-GB" sz="2000" b="0" i="0" dirty="0">
                <a:solidFill>
                  <a:srgbClr val="0B0C0C"/>
                </a:solidFill>
                <a:effectLst/>
                <a:latin typeface="GDS Transport"/>
              </a:rPr>
              <a:t> </a:t>
            </a:r>
            <a:r>
              <a:rPr lang="en-GB" sz="2000" dirty="0">
                <a:solidFill>
                  <a:srgbClr val="0B0C0C"/>
                </a:solidFill>
                <a:latin typeface="GDS Transport"/>
              </a:rPr>
              <a:t>They</a:t>
            </a:r>
            <a:r>
              <a:rPr lang="en-GB" sz="2000" b="0" i="0" dirty="0">
                <a:solidFill>
                  <a:srgbClr val="0B0C0C"/>
                </a:solidFill>
                <a:effectLst/>
                <a:latin typeface="GDS Transport"/>
              </a:rPr>
              <a:t> recognise that there is a need for some local flexibility to take account of political balance requirements and meeting abstentions. We are therefore, proposing to set a </a:t>
            </a:r>
            <a:r>
              <a:rPr lang="en-GB" sz="2000" b="0" i="0" u="sng" dirty="0">
                <a:solidFill>
                  <a:srgbClr val="0B0C0C"/>
                </a:solidFill>
                <a:effectLst/>
                <a:latin typeface="GDS Transport"/>
              </a:rPr>
              <a:t>maximum</a:t>
            </a:r>
            <a:r>
              <a:rPr lang="en-GB" sz="2000" b="0" i="0" dirty="0">
                <a:solidFill>
                  <a:srgbClr val="0B0C0C"/>
                </a:solidFill>
                <a:effectLst/>
                <a:latin typeface="GDS Transport"/>
              </a:rPr>
              <a:t> of 11 members in the regulations. </a:t>
            </a:r>
          </a:p>
          <a:p>
            <a:pPr algn="l"/>
            <a:endParaRPr lang="en-GB" sz="2000" dirty="0">
              <a:solidFill>
                <a:srgbClr val="0B0C0C"/>
              </a:solidFill>
              <a:latin typeface="GDS Transport"/>
            </a:endParaRPr>
          </a:p>
          <a:p>
            <a:pPr algn="l"/>
            <a:r>
              <a:rPr lang="en-GB" sz="2000" b="0" i="0" dirty="0">
                <a:solidFill>
                  <a:srgbClr val="0B0C0C"/>
                </a:solidFill>
                <a:effectLst/>
                <a:latin typeface="GDS Transport"/>
              </a:rPr>
              <a:t>We will use the statutory guidance to provide a steer on best practice so that 11 members does not unintentionally become to be seen as the requirement. Committees may be smaller if that works best locally.   </a:t>
            </a:r>
          </a:p>
          <a:p>
            <a:pPr algn="l"/>
            <a:endParaRPr lang="en-GB" sz="2000" dirty="0">
              <a:solidFill>
                <a:srgbClr val="0B0C0C"/>
              </a:solidFill>
              <a:latin typeface="GDS Transport"/>
            </a:endParaRPr>
          </a:p>
          <a:p>
            <a:pPr algn="l"/>
            <a:r>
              <a:rPr lang="en-GB" sz="2000" dirty="0">
                <a:solidFill>
                  <a:srgbClr val="0B0C0C"/>
                </a:solidFill>
                <a:latin typeface="GDS Transport"/>
              </a:rPr>
              <a:t>There is no comment regarding substitutes in the consultation </a:t>
            </a:r>
          </a:p>
          <a:p>
            <a:pPr algn="l"/>
            <a:endParaRPr lang="en-GB" sz="2000" dirty="0">
              <a:solidFill>
                <a:srgbClr val="0B0C0C"/>
              </a:solidFill>
              <a:latin typeface="GDS Transport"/>
            </a:endParaRPr>
          </a:p>
          <a:p>
            <a:pPr algn="l"/>
            <a:endParaRPr lang="en-GB" dirty="0"/>
          </a:p>
        </p:txBody>
      </p:sp>
      <p:sp>
        <p:nvSpPr>
          <p:cNvPr id="5" name="Slide Number Placeholder 4">
            <a:extLst>
              <a:ext uri="{FF2B5EF4-FFF2-40B4-BE49-F238E27FC236}">
                <a16:creationId xmlns:a16="http://schemas.microsoft.com/office/drawing/2014/main" id="{0006A41F-73C8-4421-B8D9-947561088BE1}"/>
              </a:ext>
            </a:extLst>
          </p:cNvPr>
          <p:cNvSpPr>
            <a:spLocks noGrp="1"/>
          </p:cNvSpPr>
          <p:nvPr>
            <p:ph type="sldNum" sz="quarter" idx="15"/>
          </p:nvPr>
        </p:nvSpPr>
        <p:spPr/>
        <p:txBody>
          <a:bodyPr/>
          <a:lstStyle/>
          <a:p>
            <a:fld id="{BC676DD6-27FC-9A4B-8D74-72AD8936F71D}" type="slidenum">
              <a:rPr lang="en-US" smtClean="0"/>
              <a:t>7</a:t>
            </a:fld>
            <a:endParaRPr lang="en-US"/>
          </a:p>
        </p:txBody>
      </p:sp>
    </p:spTree>
    <p:extLst>
      <p:ext uri="{BB962C8B-B14F-4D97-AF65-F5344CB8AC3E}">
        <p14:creationId xmlns:p14="http://schemas.microsoft.com/office/powerpoint/2010/main" val="1257269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E15D5-837A-4B5C-B5AB-BBC5241E5159}"/>
              </a:ext>
            </a:extLst>
          </p:cNvPr>
          <p:cNvSpPr>
            <a:spLocks noGrp="1"/>
          </p:cNvSpPr>
          <p:nvPr>
            <p:ph type="title"/>
          </p:nvPr>
        </p:nvSpPr>
        <p:spPr/>
        <p:txBody>
          <a:bodyPr/>
          <a:lstStyle/>
          <a:p>
            <a:r>
              <a:rPr lang="en-GB" dirty="0"/>
              <a:t>Planning committee training </a:t>
            </a:r>
          </a:p>
        </p:txBody>
      </p:sp>
      <p:sp>
        <p:nvSpPr>
          <p:cNvPr id="3" name="Text Placeholder 2">
            <a:extLst>
              <a:ext uri="{FF2B5EF4-FFF2-40B4-BE49-F238E27FC236}">
                <a16:creationId xmlns:a16="http://schemas.microsoft.com/office/drawing/2014/main" id="{09E61330-22B6-4B7C-B267-DDF6A66B9332}"/>
              </a:ext>
            </a:extLst>
          </p:cNvPr>
          <p:cNvSpPr>
            <a:spLocks noGrp="1"/>
          </p:cNvSpPr>
          <p:nvPr>
            <p:ph type="body" sz="quarter" idx="13"/>
          </p:nvPr>
        </p:nvSpPr>
        <p:spPr>
          <a:xfrm>
            <a:off x="250825" y="1404000"/>
            <a:ext cx="8642350" cy="4536000"/>
          </a:xfrm>
        </p:spPr>
        <p:txBody>
          <a:bodyPr>
            <a:normAutofit/>
          </a:bodyPr>
          <a:lstStyle/>
          <a:p>
            <a:pPr algn="l"/>
            <a:endParaRPr lang="en-GB" sz="2000" dirty="0">
              <a:solidFill>
                <a:srgbClr val="0B0C0C"/>
              </a:solidFill>
              <a:latin typeface="GDS Transport"/>
            </a:endParaRPr>
          </a:p>
          <a:p>
            <a:pPr algn="l"/>
            <a:r>
              <a:rPr lang="en-GB" dirty="0">
                <a:solidFill>
                  <a:srgbClr val="0B0C0C"/>
                </a:solidFill>
                <a:latin typeface="GDS Transport"/>
              </a:rPr>
              <a:t>The Government have advised there is</a:t>
            </a:r>
            <a:r>
              <a:rPr lang="en-GB" b="0" i="0" dirty="0">
                <a:solidFill>
                  <a:srgbClr val="0B0C0C"/>
                </a:solidFill>
                <a:effectLst/>
                <a:latin typeface="GDS Transport"/>
              </a:rPr>
              <a:t> the need for a member to have some form of training certification to ensure they can only make committee decisions if they have been trained. </a:t>
            </a:r>
            <a:r>
              <a:rPr lang="en-GB" dirty="0">
                <a:solidFill>
                  <a:srgbClr val="0B0C0C"/>
                </a:solidFill>
                <a:latin typeface="GDS Transport"/>
              </a:rPr>
              <a:t>The Government set out</a:t>
            </a:r>
            <a:r>
              <a:rPr lang="en-GB" b="0" i="0" dirty="0">
                <a:solidFill>
                  <a:srgbClr val="0B0C0C"/>
                </a:solidFill>
                <a:effectLst/>
                <a:latin typeface="GDS Transport"/>
              </a:rPr>
              <a:t> two basic options:</a:t>
            </a:r>
          </a:p>
          <a:p>
            <a:pPr marL="285750" indent="-285750" algn="l">
              <a:buFont typeface="Arial" panose="020B0604020202020204" pitchFamily="34" charset="0"/>
              <a:buChar char="•"/>
            </a:pPr>
            <a:r>
              <a:rPr lang="en-GB" b="0" i="0" dirty="0">
                <a:solidFill>
                  <a:srgbClr val="0B0C0C"/>
                </a:solidFill>
                <a:effectLst/>
                <a:latin typeface="GDS Transport"/>
              </a:rPr>
              <a:t>a national certification scheme which would be procured by MHCLG and involve an online test for certification; or</a:t>
            </a:r>
          </a:p>
          <a:p>
            <a:pPr marL="285750" indent="-285750" algn="l">
              <a:buFont typeface="Arial" panose="020B0604020202020204" pitchFamily="34" charset="0"/>
              <a:buChar char="•"/>
            </a:pPr>
            <a:r>
              <a:rPr lang="en-GB" b="0" i="0" dirty="0">
                <a:solidFill>
                  <a:srgbClr val="0B0C0C"/>
                </a:solidFill>
                <a:effectLst/>
                <a:latin typeface="GDS Transport"/>
              </a:rPr>
              <a:t>a local based approach where the local planning authority provides certification</a:t>
            </a:r>
          </a:p>
          <a:p>
            <a:pPr algn="l"/>
            <a:endParaRPr lang="en-GB" dirty="0">
              <a:solidFill>
                <a:srgbClr val="0B0C0C"/>
              </a:solidFill>
              <a:latin typeface="GDS Transport"/>
            </a:endParaRPr>
          </a:p>
          <a:p>
            <a:pPr algn="l"/>
            <a:r>
              <a:rPr lang="en-GB" dirty="0">
                <a:solidFill>
                  <a:srgbClr val="0B0C0C"/>
                </a:solidFill>
                <a:latin typeface="GDS Transport"/>
              </a:rPr>
              <a:t>The Governments</a:t>
            </a:r>
            <a:r>
              <a:rPr lang="en-GB" b="0" i="0" dirty="0">
                <a:solidFill>
                  <a:srgbClr val="0B0C0C"/>
                </a:solidFill>
                <a:effectLst/>
                <a:latin typeface="GDS Transport"/>
              </a:rPr>
              <a:t> preference is for a national certification scheme as it ensures independence and reduces the burden on individual local planning authorities, however it is likely to mean that the certification is based on national content only. </a:t>
            </a:r>
          </a:p>
          <a:p>
            <a:pPr algn="l"/>
            <a:endParaRPr lang="en-GB" dirty="0">
              <a:solidFill>
                <a:srgbClr val="0B0C0C"/>
              </a:solidFill>
              <a:latin typeface="GDS Transport"/>
            </a:endParaRPr>
          </a:p>
          <a:p>
            <a:pPr algn="l"/>
            <a:r>
              <a:rPr lang="en-GB" sz="1400" dirty="0">
                <a:solidFill>
                  <a:srgbClr val="0B0C0C"/>
                </a:solidFill>
                <a:latin typeface="GDS Transport"/>
              </a:rPr>
              <a:t>NB Horsham already has mandatory planning committee training</a:t>
            </a:r>
            <a:endParaRPr lang="en-GB" sz="1400" dirty="0"/>
          </a:p>
        </p:txBody>
      </p:sp>
      <p:sp>
        <p:nvSpPr>
          <p:cNvPr id="5" name="Slide Number Placeholder 4">
            <a:extLst>
              <a:ext uri="{FF2B5EF4-FFF2-40B4-BE49-F238E27FC236}">
                <a16:creationId xmlns:a16="http://schemas.microsoft.com/office/drawing/2014/main" id="{0006A41F-73C8-4421-B8D9-947561088BE1}"/>
              </a:ext>
            </a:extLst>
          </p:cNvPr>
          <p:cNvSpPr>
            <a:spLocks noGrp="1"/>
          </p:cNvSpPr>
          <p:nvPr>
            <p:ph type="sldNum" sz="quarter" idx="15"/>
          </p:nvPr>
        </p:nvSpPr>
        <p:spPr/>
        <p:txBody>
          <a:bodyPr/>
          <a:lstStyle/>
          <a:p>
            <a:fld id="{BC676DD6-27FC-9A4B-8D74-72AD8936F71D}" type="slidenum">
              <a:rPr lang="en-US" smtClean="0"/>
              <a:t>8</a:t>
            </a:fld>
            <a:endParaRPr lang="en-US"/>
          </a:p>
        </p:txBody>
      </p:sp>
    </p:spTree>
    <p:extLst>
      <p:ext uri="{BB962C8B-B14F-4D97-AF65-F5344CB8AC3E}">
        <p14:creationId xmlns:p14="http://schemas.microsoft.com/office/powerpoint/2010/main" val="2324272652"/>
      </p:ext>
    </p:extLst>
  </p:cSld>
  <p:clrMapOvr>
    <a:masterClrMapping/>
  </p:clrMapOvr>
</p:sld>
</file>

<file path=ppt/theme/theme1.xml><?xml version="1.0" encoding="utf-8"?>
<a:theme xmlns:a="http://schemas.openxmlformats.org/drawingml/2006/main" name="HDC Theme">
  <a:themeElements>
    <a:clrScheme name="HDC 2020">
      <a:dk1>
        <a:srgbClr val="000000"/>
      </a:dk1>
      <a:lt1>
        <a:srgbClr val="FFFFFF"/>
      </a:lt1>
      <a:dk2>
        <a:srgbClr val="0077C8"/>
      </a:dk2>
      <a:lt2>
        <a:srgbClr val="FFFFFF"/>
      </a:lt2>
      <a:accent1>
        <a:srgbClr val="0077C8"/>
      </a:accent1>
      <a:accent2>
        <a:srgbClr val="425563"/>
      </a:accent2>
      <a:accent3>
        <a:srgbClr val="84BD00"/>
      </a:accent3>
      <a:accent4>
        <a:srgbClr val="E87722"/>
      </a:accent4>
      <a:accent5>
        <a:srgbClr val="D6001C"/>
      </a:accent5>
      <a:accent6>
        <a:srgbClr val="8031A7"/>
      </a:accent6>
      <a:hlink>
        <a:srgbClr val="0077C8"/>
      </a:hlink>
      <a:folHlink>
        <a:srgbClr val="42556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1049</TotalTime>
  <Words>904</Words>
  <Application>Microsoft Office PowerPoint</Application>
  <PresentationFormat>On-screen Show (4:3)</PresentationFormat>
  <Paragraphs>81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GDS Transport</vt:lpstr>
      <vt:lpstr>Lucida Grande</vt:lpstr>
      <vt:lpstr>HDC Theme</vt:lpstr>
      <vt:lpstr>Reform of planning committees</vt:lpstr>
      <vt:lpstr>Government objectives for reform</vt:lpstr>
      <vt:lpstr>Key proposals</vt:lpstr>
      <vt:lpstr>National scheme of delegation </vt:lpstr>
      <vt:lpstr>Tier A</vt:lpstr>
      <vt:lpstr>Tier B</vt:lpstr>
      <vt:lpstr>Tier A or B?</vt:lpstr>
      <vt:lpstr>Size of planning committee</vt:lpstr>
      <vt:lpstr>Planning committee training </vt:lpstr>
    </vt:vector>
  </TitlesOfParts>
  <Company>Horsham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Horsham District Council</dc:title>
  <dc:creator>Dowsett, Lucy</dc:creator>
  <cp:lastModifiedBy>Sue Simpson</cp:lastModifiedBy>
  <cp:revision>65</cp:revision>
  <dcterms:created xsi:type="dcterms:W3CDTF">2016-04-21T08:29:38Z</dcterms:created>
  <dcterms:modified xsi:type="dcterms:W3CDTF">2025-06-19T13:29:57Z</dcterms:modified>
</cp:coreProperties>
</file>